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287000" cy="10287000"/>
  <p:notesSz cx="6858000" cy="9144000"/>
  <p:embeddedFontLst>
    <p:embeddedFont>
      <p:font typeface="Source Sans Pro Bold" charset="1" panose="020B0703030403020204"/>
      <p:regular r:id="rId26"/>
    </p:embeddedFont>
    <p:embeddedFont>
      <p:font typeface="Hammersmith One" charset="1" panose="020107030305010605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4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4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4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jpeg" Type="http://schemas.openxmlformats.org/officeDocument/2006/relationships/image"/><Relationship Id="rId3" Target="../media/image47.png" Type="http://schemas.openxmlformats.org/officeDocument/2006/relationships/image"/><Relationship Id="rId4" Target="../media/image4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23673" y="7117976"/>
            <a:ext cx="5839654" cy="1330429"/>
          </a:xfrm>
          <a:custGeom>
            <a:avLst/>
            <a:gdLst/>
            <a:ahLst/>
            <a:cxnLst/>
            <a:rect r="r" b="b" t="t" l="l"/>
            <a:pathLst>
              <a:path h="1330429" w="5839654">
                <a:moveTo>
                  <a:pt x="0" y="0"/>
                </a:moveTo>
                <a:lnTo>
                  <a:pt x="5839654" y="0"/>
                </a:lnTo>
                <a:lnTo>
                  <a:pt x="5839654" y="1330429"/>
                </a:lnTo>
                <a:lnTo>
                  <a:pt x="0" y="13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-11340" t="-318979" r="-13190" b="-12762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41007" y="-621675"/>
            <a:ext cx="5967675" cy="5967675"/>
          </a:xfrm>
          <a:custGeom>
            <a:avLst/>
            <a:gdLst/>
            <a:ahLst/>
            <a:cxnLst/>
            <a:rect r="r" b="b" t="t" l="l"/>
            <a:pathLst>
              <a:path h="5967675" w="5967675">
                <a:moveTo>
                  <a:pt x="0" y="0"/>
                </a:moveTo>
                <a:lnTo>
                  <a:pt x="5967675" y="0"/>
                </a:lnTo>
                <a:lnTo>
                  <a:pt x="5967675" y="5967675"/>
                </a:lnTo>
                <a:lnTo>
                  <a:pt x="0" y="5967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23673" y="2814938"/>
            <a:ext cx="5839654" cy="4657124"/>
          </a:xfrm>
          <a:custGeom>
            <a:avLst/>
            <a:gdLst/>
            <a:ahLst/>
            <a:cxnLst/>
            <a:rect r="r" b="b" t="t" l="l"/>
            <a:pathLst>
              <a:path h="4657124" w="5839654">
                <a:moveTo>
                  <a:pt x="0" y="0"/>
                </a:moveTo>
                <a:lnTo>
                  <a:pt x="5839654" y="0"/>
                </a:lnTo>
                <a:lnTo>
                  <a:pt x="5839654" y="4657124"/>
                </a:lnTo>
                <a:lnTo>
                  <a:pt x="0" y="46571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93484" y="7117976"/>
            <a:ext cx="1025030" cy="1299563"/>
          </a:xfrm>
          <a:custGeom>
            <a:avLst/>
            <a:gdLst/>
            <a:ahLst/>
            <a:cxnLst/>
            <a:rect r="r" b="b" t="t" l="l"/>
            <a:pathLst>
              <a:path h="1299563" w="1025030">
                <a:moveTo>
                  <a:pt x="0" y="0"/>
                </a:moveTo>
                <a:lnTo>
                  <a:pt x="1025031" y="0"/>
                </a:lnTo>
                <a:lnTo>
                  <a:pt x="1025031" y="1299563"/>
                </a:lnTo>
                <a:lnTo>
                  <a:pt x="0" y="12995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68485" y="3516271"/>
            <a:ext cx="5350029" cy="3601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21"/>
              </a:lnSpc>
            </a:pPr>
            <a:r>
              <a:rPr lang="en-US" sz="4401" b="true">
                <a:solidFill>
                  <a:srgbClr val="26262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         TUTORIAL  DE </a:t>
            </a:r>
          </a:p>
          <a:p>
            <a:pPr algn="l">
              <a:lnSpc>
                <a:spcPts val="5721"/>
              </a:lnSpc>
            </a:pPr>
            <a:r>
              <a:rPr lang="en-US" sz="4401" b="true">
                <a:solidFill>
                  <a:srgbClr val="26262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                ACESSO </a:t>
            </a:r>
          </a:p>
          <a:p>
            <a:pPr algn="l">
              <a:lnSpc>
                <a:spcPts val="5721"/>
              </a:lnSpc>
            </a:pPr>
            <a:r>
              <a:rPr lang="en-US" sz="4401" b="true">
                <a:solidFill>
                  <a:srgbClr val="26262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          REUNIÕES E  </a:t>
            </a:r>
          </a:p>
          <a:p>
            <a:pPr algn="l">
              <a:lnSpc>
                <a:spcPts val="5721"/>
              </a:lnSpc>
            </a:pPr>
            <a:r>
              <a:rPr lang="en-US" sz="4401" b="true">
                <a:solidFill>
                  <a:srgbClr val="26262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       ASSEMBLEIAS </a:t>
            </a:r>
          </a:p>
          <a:p>
            <a:pPr algn="l">
              <a:lnSpc>
                <a:spcPts val="5721"/>
              </a:lnSpc>
            </a:pPr>
            <a:r>
              <a:rPr lang="en-US" b="true" sz="4401">
                <a:solidFill>
                  <a:srgbClr val="26262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        SINDJUFE-BA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418207" y="8823962"/>
            <a:ext cx="4096938" cy="868677"/>
            <a:chOff x="0" y="0"/>
            <a:chExt cx="5462584" cy="1158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48843" cy="1158236"/>
            </a:xfrm>
            <a:custGeom>
              <a:avLst/>
              <a:gdLst/>
              <a:ahLst/>
              <a:cxnLst/>
              <a:rect r="r" b="b" t="t" l="l"/>
              <a:pathLst>
                <a:path h="1158236" w="1748843">
                  <a:moveTo>
                    <a:pt x="0" y="0"/>
                  </a:moveTo>
                  <a:lnTo>
                    <a:pt x="1748843" y="0"/>
                  </a:lnTo>
                  <a:lnTo>
                    <a:pt x="1748843" y="1158236"/>
                  </a:lnTo>
                  <a:lnTo>
                    <a:pt x="0" y="115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1788586" y="313194"/>
              <a:ext cx="462039" cy="519954"/>
              <a:chOff x="0" y="0"/>
              <a:chExt cx="1193038" cy="134258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93038" cy="1342517"/>
              </a:xfrm>
              <a:custGeom>
                <a:avLst/>
                <a:gdLst/>
                <a:ahLst/>
                <a:cxnLst/>
                <a:rect r="r" b="b" t="t" l="l"/>
                <a:pathLst>
                  <a:path h="1342517" w="1193038">
                    <a:moveTo>
                      <a:pt x="70866" y="0"/>
                    </a:moveTo>
                    <a:lnTo>
                      <a:pt x="854964" y="704723"/>
                    </a:lnTo>
                    <a:lnTo>
                      <a:pt x="854964" y="0"/>
                    </a:lnTo>
                    <a:lnTo>
                      <a:pt x="1193038" y="0"/>
                    </a:lnTo>
                    <a:lnTo>
                      <a:pt x="1193038" y="1342517"/>
                    </a:lnTo>
                    <a:lnTo>
                      <a:pt x="1119378" y="1342517"/>
                    </a:lnTo>
                    <a:lnTo>
                      <a:pt x="337185" y="639445"/>
                    </a:lnTo>
                    <a:lnTo>
                      <a:pt x="337185" y="1342517"/>
                    </a:lnTo>
                    <a:lnTo>
                      <a:pt x="0" y="1342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290340" y="289851"/>
              <a:ext cx="824904" cy="573361"/>
              <a:chOff x="0" y="0"/>
              <a:chExt cx="2129993" cy="148047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63500" y="63627"/>
                <a:ext cx="1199642" cy="1339215"/>
              </a:xfrm>
              <a:custGeom>
                <a:avLst/>
                <a:gdLst/>
                <a:ahLst/>
                <a:cxnLst/>
                <a:rect r="r" b="b" t="t" l="l"/>
                <a:pathLst>
                  <a:path h="1339215" w="1199642">
                    <a:moveTo>
                      <a:pt x="442849" y="324866"/>
                    </a:moveTo>
                    <a:lnTo>
                      <a:pt x="356616" y="324866"/>
                    </a:lnTo>
                    <a:lnTo>
                      <a:pt x="359664" y="1012825"/>
                    </a:lnTo>
                    <a:lnTo>
                      <a:pt x="395732" y="1012825"/>
                    </a:lnTo>
                    <a:cubicBezTo>
                      <a:pt x="661162" y="1012825"/>
                      <a:pt x="828294" y="895350"/>
                      <a:pt x="858647" y="668909"/>
                    </a:cubicBezTo>
                    <a:cubicBezTo>
                      <a:pt x="858647" y="446024"/>
                      <a:pt x="676910" y="324993"/>
                      <a:pt x="442722" y="324993"/>
                    </a:cubicBezTo>
                    <a:moveTo>
                      <a:pt x="414528" y="762"/>
                    </a:moveTo>
                    <a:lnTo>
                      <a:pt x="414528" y="0"/>
                    </a:lnTo>
                    <a:lnTo>
                      <a:pt x="443611" y="0"/>
                    </a:lnTo>
                    <a:cubicBezTo>
                      <a:pt x="680085" y="0"/>
                      <a:pt x="877697" y="80137"/>
                      <a:pt x="1011682" y="196850"/>
                    </a:cubicBezTo>
                    <a:cubicBezTo>
                      <a:pt x="1137412" y="317881"/>
                      <a:pt x="1199642" y="477393"/>
                      <a:pt x="1199642" y="670814"/>
                    </a:cubicBezTo>
                    <a:cubicBezTo>
                      <a:pt x="1199642" y="864235"/>
                      <a:pt x="1137285" y="1023366"/>
                      <a:pt x="1011555" y="1143254"/>
                    </a:cubicBezTo>
                    <a:cubicBezTo>
                      <a:pt x="845820" y="1273683"/>
                      <a:pt x="633984" y="1339215"/>
                      <a:pt x="385445" y="1339215"/>
                    </a:cubicBezTo>
                    <a:lnTo>
                      <a:pt x="0" y="1339215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1096518" y="63500"/>
                <a:ext cx="969899" cy="1353439"/>
              </a:xfrm>
              <a:custGeom>
                <a:avLst/>
                <a:gdLst/>
                <a:ahLst/>
                <a:cxnLst/>
                <a:rect r="r" b="b" t="t" l="l"/>
                <a:pathLst>
                  <a:path h="1353439" w="969899">
                    <a:moveTo>
                      <a:pt x="628396" y="798195"/>
                    </a:moveTo>
                    <a:lnTo>
                      <a:pt x="628396" y="543560"/>
                    </a:lnTo>
                    <a:lnTo>
                      <a:pt x="622554" y="0"/>
                    </a:lnTo>
                    <a:lnTo>
                      <a:pt x="964692" y="1016"/>
                    </a:lnTo>
                    <a:lnTo>
                      <a:pt x="969899" y="546481"/>
                    </a:lnTo>
                    <a:lnTo>
                      <a:pt x="969899" y="810260"/>
                    </a:lnTo>
                    <a:cubicBezTo>
                      <a:pt x="969899" y="961009"/>
                      <a:pt x="913638" y="1090930"/>
                      <a:pt x="802513" y="1195705"/>
                    </a:cubicBezTo>
                    <a:cubicBezTo>
                      <a:pt x="684911" y="1298194"/>
                      <a:pt x="536702" y="1351153"/>
                      <a:pt x="365379" y="1353439"/>
                    </a:cubicBezTo>
                    <a:lnTo>
                      <a:pt x="354838" y="1353439"/>
                    </a:lnTo>
                    <a:cubicBezTo>
                      <a:pt x="222631" y="1352296"/>
                      <a:pt x="114427" y="1319530"/>
                      <a:pt x="21971" y="1255141"/>
                    </a:cubicBezTo>
                    <a:lnTo>
                      <a:pt x="0" y="1239901"/>
                    </a:lnTo>
                    <a:lnTo>
                      <a:pt x="167132" y="950722"/>
                    </a:lnTo>
                    <a:lnTo>
                      <a:pt x="193675" y="973074"/>
                    </a:lnTo>
                    <a:cubicBezTo>
                      <a:pt x="237998" y="1007618"/>
                      <a:pt x="288925" y="1026033"/>
                      <a:pt x="356870" y="1026033"/>
                    </a:cubicBezTo>
                    <a:lnTo>
                      <a:pt x="363347" y="1026033"/>
                    </a:lnTo>
                    <a:cubicBezTo>
                      <a:pt x="500126" y="1026033"/>
                      <a:pt x="628396" y="928116"/>
                      <a:pt x="628396" y="798068"/>
                    </a:cubicBezTo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3154969" y="314482"/>
              <a:ext cx="464618" cy="523496"/>
              <a:chOff x="0" y="0"/>
              <a:chExt cx="1199693" cy="135172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99641" cy="1351788"/>
              </a:xfrm>
              <a:custGeom>
                <a:avLst/>
                <a:gdLst/>
                <a:ahLst/>
                <a:cxnLst/>
                <a:rect r="r" b="b" t="t" l="l"/>
                <a:pathLst>
                  <a:path h="1351788" w="1199641">
                    <a:moveTo>
                      <a:pt x="870711" y="793877"/>
                    </a:moveTo>
                    <a:lnTo>
                      <a:pt x="870711" y="0"/>
                    </a:lnTo>
                    <a:lnTo>
                      <a:pt x="1199641" y="0"/>
                    </a:lnTo>
                    <a:lnTo>
                      <a:pt x="1199641" y="805307"/>
                    </a:lnTo>
                    <a:cubicBezTo>
                      <a:pt x="1199641" y="955548"/>
                      <a:pt x="1143380" y="1085850"/>
                      <a:pt x="1032382" y="1192276"/>
                    </a:cubicBezTo>
                    <a:cubicBezTo>
                      <a:pt x="920877" y="1298067"/>
                      <a:pt x="775081" y="1351788"/>
                      <a:pt x="600710" y="1351788"/>
                    </a:cubicBezTo>
                    <a:cubicBezTo>
                      <a:pt x="424561" y="1351788"/>
                      <a:pt x="278130" y="1298194"/>
                      <a:pt x="167132" y="1192276"/>
                    </a:cubicBezTo>
                    <a:cubicBezTo>
                      <a:pt x="56261" y="1085850"/>
                      <a:pt x="0" y="955548"/>
                      <a:pt x="0" y="805307"/>
                    </a:cubicBezTo>
                    <a:lnTo>
                      <a:pt x="0" y="0"/>
                    </a:lnTo>
                    <a:lnTo>
                      <a:pt x="329057" y="0"/>
                    </a:lnTo>
                    <a:lnTo>
                      <a:pt x="329057" y="793877"/>
                    </a:lnTo>
                    <a:cubicBezTo>
                      <a:pt x="329057" y="855980"/>
                      <a:pt x="354965" y="908431"/>
                      <a:pt x="408813" y="954405"/>
                    </a:cubicBezTo>
                    <a:cubicBezTo>
                      <a:pt x="462534" y="999236"/>
                      <a:pt x="524891" y="1020953"/>
                      <a:pt x="599821" y="1020953"/>
                    </a:cubicBezTo>
                    <a:cubicBezTo>
                      <a:pt x="735457" y="1020953"/>
                      <a:pt x="870711" y="924560"/>
                      <a:pt x="870711" y="793750"/>
                    </a:cubicBezTo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3659305" y="281540"/>
              <a:ext cx="1803279" cy="584546"/>
              <a:chOff x="0" y="0"/>
              <a:chExt cx="4656252" cy="1509357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63500" y="81788"/>
                <a:ext cx="923924" cy="1344291"/>
              </a:xfrm>
              <a:custGeom>
                <a:avLst/>
                <a:gdLst/>
                <a:ahLst/>
                <a:cxnLst/>
                <a:rect r="r" b="b" t="t" l="l"/>
                <a:pathLst>
                  <a:path h="1344291" w="923924">
                    <a:moveTo>
                      <a:pt x="0" y="0"/>
                    </a:moveTo>
                    <a:lnTo>
                      <a:pt x="923924" y="0"/>
                    </a:lnTo>
                    <a:lnTo>
                      <a:pt x="923924" y="326389"/>
                    </a:lnTo>
                    <a:lnTo>
                      <a:pt x="343027" y="326389"/>
                    </a:lnTo>
                    <a:lnTo>
                      <a:pt x="343027" y="509268"/>
                    </a:lnTo>
                    <a:lnTo>
                      <a:pt x="789305" y="509268"/>
                    </a:lnTo>
                    <a:lnTo>
                      <a:pt x="789305" y="835784"/>
                    </a:lnTo>
                    <a:lnTo>
                      <a:pt x="343027" y="835784"/>
                    </a:lnTo>
                    <a:lnTo>
                      <a:pt x="343027" y="1344291"/>
                    </a:lnTo>
                    <a:lnTo>
                      <a:pt x="0" y="13442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103629" y="81788"/>
                <a:ext cx="923925" cy="1344291"/>
              </a:xfrm>
              <a:custGeom>
                <a:avLst/>
                <a:gdLst/>
                <a:ahLst/>
                <a:cxnLst/>
                <a:rect r="r" b="b" t="t" l="l"/>
                <a:pathLst>
                  <a:path h="1344291" w="923925">
                    <a:moveTo>
                      <a:pt x="0" y="0"/>
                    </a:moveTo>
                    <a:lnTo>
                      <a:pt x="923798" y="0"/>
                    </a:lnTo>
                    <a:lnTo>
                      <a:pt x="923798" y="326389"/>
                    </a:lnTo>
                    <a:lnTo>
                      <a:pt x="343027" y="326389"/>
                    </a:lnTo>
                    <a:lnTo>
                      <a:pt x="343027" y="509268"/>
                    </a:lnTo>
                    <a:lnTo>
                      <a:pt x="789305" y="509268"/>
                    </a:lnTo>
                    <a:lnTo>
                      <a:pt x="789305" y="835784"/>
                    </a:lnTo>
                    <a:lnTo>
                      <a:pt x="343027" y="835784"/>
                    </a:lnTo>
                    <a:lnTo>
                      <a:pt x="343027" y="1018537"/>
                    </a:lnTo>
                    <a:lnTo>
                      <a:pt x="923925" y="1018537"/>
                    </a:lnTo>
                    <a:lnTo>
                      <a:pt x="923925" y="1344291"/>
                    </a:lnTo>
                    <a:lnTo>
                      <a:pt x="0" y="13442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2143632" y="84963"/>
                <a:ext cx="1118361" cy="1339338"/>
              </a:xfrm>
              <a:custGeom>
                <a:avLst/>
                <a:gdLst/>
                <a:ahLst/>
                <a:cxnLst/>
                <a:rect r="r" b="b" t="t" l="l"/>
                <a:pathLst>
                  <a:path h="1339338" w="1118361">
                    <a:moveTo>
                      <a:pt x="326517" y="1018664"/>
                    </a:moveTo>
                    <a:lnTo>
                      <a:pt x="326517" y="751837"/>
                    </a:lnTo>
                    <a:cubicBezTo>
                      <a:pt x="370332" y="751583"/>
                      <a:pt x="410464" y="750694"/>
                      <a:pt x="451612" y="750694"/>
                    </a:cubicBezTo>
                    <a:cubicBezTo>
                      <a:pt x="481330" y="750694"/>
                      <a:pt x="511683" y="751202"/>
                      <a:pt x="544448" y="752726"/>
                    </a:cubicBezTo>
                    <a:cubicBezTo>
                      <a:pt x="583946" y="755139"/>
                      <a:pt x="617600" y="767966"/>
                      <a:pt x="649604" y="794890"/>
                    </a:cubicBezTo>
                    <a:cubicBezTo>
                      <a:pt x="678434" y="820925"/>
                      <a:pt x="692784" y="850897"/>
                      <a:pt x="692784" y="888235"/>
                    </a:cubicBezTo>
                    <a:cubicBezTo>
                      <a:pt x="692784" y="964435"/>
                      <a:pt x="624712" y="1018664"/>
                      <a:pt x="546481" y="1018664"/>
                    </a:cubicBezTo>
                    <a:close/>
                    <a:moveTo>
                      <a:pt x="546481" y="505204"/>
                    </a:moveTo>
                    <a:lnTo>
                      <a:pt x="546481" y="319912"/>
                    </a:lnTo>
                    <a:lnTo>
                      <a:pt x="622934" y="319912"/>
                    </a:lnTo>
                    <a:cubicBezTo>
                      <a:pt x="673988" y="319912"/>
                      <a:pt x="720216" y="357250"/>
                      <a:pt x="720216" y="406271"/>
                    </a:cubicBezTo>
                    <a:cubicBezTo>
                      <a:pt x="720216" y="461135"/>
                      <a:pt x="668909" y="494536"/>
                      <a:pt x="615187" y="500251"/>
                    </a:cubicBezTo>
                    <a:cubicBezTo>
                      <a:pt x="589025" y="502283"/>
                      <a:pt x="566673" y="503807"/>
                      <a:pt x="546481" y="505077"/>
                    </a:cubicBezTo>
                    <a:moveTo>
                      <a:pt x="0" y="127"/>
                    </a:moveTo>
                    <a:lnTo>
                      <a:pt x="0" y="1339338"/>
                    </a:lnTo>
                    <a:lnTo>
                      <a:pt x="546353" y="1339338"/>
                    </a:lnTo>
                    <a:cubicBezTo>
                      <a:pt x="688974" y="1339338"/>
                      <a:pt x="812926" y="1296031"/>
                      <a:pt x="901318" y="1211576"/>
                    </a:cubicBezTo>
                    <a:cubicBezTo>
                      <a:pt x="987678" y="1128264"/>
                      <a:pt x="1031874" y="1025267"/>
                      <a:pt x="1031874" y="906904"/>
                    </a:cubicBezTo>
                    <a:cubicBezTo>
                      <a:pt x="1031874" y="754758"/>
                      <a:pt x="946276" y="606677"/>
                      <a:pt x="814831" y="544955"/>
                    </a:cubicBezTo>
                    <a:cubicBezTo>
                      <a:pt x="838199" y="504442"/>
                      <a:pt x="862329" y="435354"/>
                      <a:pt x="862329" y="378967"/>
                    </a:cubicBezTo>
                    <a:cubicBezTo>
                      <a:pt x="862329" y="277875"/>
                      <a:pt x="822705" y="188721"/>
                      <a:pt x="734948" y="114934"/>
                    </a:cubicBezTo>
                    <a:cubicBezTo>
                      <a:pt x="643635" y="38862"/>
                      <a:pt x="531368" y="0"/>
                      <a:pt x="402971" y="0"/>
                    </a:cubicBezTo>
                    <a:close/>
                    <a:moveTo>
                      <a:pt x="706627" y="1041397"/>
                    </a:moveTo>
                    <a:lnTo>
                      <a:pt x="949324" y="1041397"/>
                    </a:lnTo>
                    <a:cubicBezTo>
                      <a:pt x="1044193" y="1041397"/>
                      <a:pt x="1118361" y="974087"/>
                      <a:pt x="1118361" y="888108"/>
                    </a:cubicBezTo>
                    <a:cubicBezTo>
                      <a:pt x="1118361" y="844674"/>
                      <a:pt x="1101851" y="808606"/>
                      <a:pt x="1067053" y="777364"/>
                    </a:cubicBezTo>
                    <a:cubicBezTo>
                      <a:pt x="1032001" y="747773"/>
                      <a:pt x="994409" y="732787"/>
                      <a:pt x="948308" y="729867"/>
                    </a:cubicBezTo>
                    <a:cubicBezTo>
                      <a:pt x="918844" y="728470"/>
                      <a:pt x="888999" y="727834"/>
                      <a:pt x="854455" y="727834"/>
                    </a:cubicBezTo>
                    <a:cubicBezTo>
                      <a:pt x="831087" y="727834"/>
                      <a:pt x="808100" y="728089"/>
                      <a:pt x="784605" y="728470"/>
                    </a:cubicBezTo>
                    <a:cubicBezTo>
                      <a:pt x="766571" y="728723"/>
                      <a:pt x="748283" y="728978"/>
                      <a:pt x="729360" y="728978"/>
                    </a:cubicBezTo>
                    <a:lnTo>
                      <a:pt x="706627" y="729104"/>
                    </a:lnTo>
                    <a:lnTo>
                      <a:pt x="706627" y="1041397"/>
                    </a:lnTo>
                    <a:moveTo>
                      <a:pt x="706627" y="529461"/>
                    </a:moveTo>
                    <a:lnTo>
                      <a:pt x="730884" y="527937"/>
                    </a:lnTo>
                    <a:cubicBezTo>
                      <a:pt x="751077" y="526667"/>
                      <a:pt x="773683" y="525016"/>
                      <a:pt x="800480" y="522984"/>
                    </a:cubicBezTo>
                    <a:cubicBezTo>
                      <a:pt x="860932" y="516634"/>
                      <a:pt x="925829" y="477391"/>
                      <a:pt x="925829" y="406398"/>
                    </a:cubicBezTo>
                    <a:cubicBezTo>
                      <a:pt x="925829" y="346201"/>
                      <a:pt x="871981" y="297179"/>
                      <a:pt x="805814" y="297179"/>
                    </a:cubicBezTo>
                    <a:lnTo>
                      <a:pt x="706627" y="297179"/>
                    </a:lnTo>
                    <a:lnTo>
                      <a:pt x="706627" y="529461"/>
                    </a:lnTo>
                    <a:moveTo>
                      <a:pt x="22860" y="22860"/>
                    </a:moveTo>
                    <a:lnTo>
                      <a:pt x="402971" y="22860"/>
                    </a:lnTo>
                    <a:cubicBezTo>
                      <a:pt x="526288" y="22860"/>
                      <a:pt x="632968" y="59690"/>
                      <a:pt x="720216" y="132460"/>
                    </a:cubicBezTo>
                    <a:cubicBezTo>
                      <a:pt x="800480" y="199897"/>
                      <a:pt x="839596" y="280542"/>
                      <a:pt x="839596" y="379094"/>
                    </a:cubicBezTo>
                    <a:cubicBezTo>
                      <a:pt x="839596" y="430020"/>
                      <a:pt x="817244" y="495425"/>
                      <a:pt x="795146" y="533652"/>
                    </a:cubicBezTo>
                    <a:lnTo>
                      <a:pt x="782700" y="555115"/>
                    </a:lnTo>
                    <a:lnTo>
                      <a:pt x="805179" y="565656"/>
                    </a:lnTo>
                    <a:cubicBezTo>
                      <a:pt x="927099" y="622933"/>
                      <a:pt x="1009014" y="760092"/>
                      <a:pt x="1009014" y="907031"/>
                    </a:cubicBezTo>
                    <a:cubicBezTo>
                      <a:pt x="1009014" y="1019172"/>
                      <a:pt x="967485" y="1116199"/>
                      <a:pt x="885570" y="1195193"/>
                    </a:cubicBezTo>
                    <a:cubicBezTo>
                      <a:pt x="802385" y="1274568"/>
                      <a:pt x="685164" y="1316605"/>
                      <a:pt x="546353" y="1316605"/>
                    </a:cubicBezTo>
                    <a:lnTo>
                      <a:pt x="22860" y="1316605"/>
                    </a:lnTo>
                    <a:lnTo>
                      <a:pt x="22860" y="2286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2122042" y="63500"/>
                <a:ext cx="1075181" cy="1382391"/>
              </a:xfrm>
              <a:custGeom>
                <a:avLst/>
                <a:gdLst/>
                <a:ahLst/>
                <a:cxnLst/>
                <a:rect r="r" b="b" t="t" l="l"/>
                <a:pathLst>
                  <a:path h="1382391" w="1075181">
                    <a:moveTo>
                      <a:pt x="326644" y="1040127"/>
                    </a:moveTo>
                    <a:lnTo>
                      <a:pt x="326644" y="773300"/>
                    </a:lnTo>
                    <a:cubicBezTo>
                      <a:pt x="326644" y="761489"/>
                      <a:pt x="336169" y="751837"/>
                      <a:pt x="348107" y="751711"/>
                    </a:cubicBezTo>
                    <a:cubicBezTo>
                      <a:pt x="367284" y="751583"/>
                      <a:pt x="385826" y="751329"/>
                      <a:pt x="403987" y="751203"/>
                    </a:cubicBezTo>
                    <a:cubicBezTo>
                      <a:pt x="421640" y="750948"/>
                      <a:pt x="439039" y="750822"/>
                      <a:pt x="456565" y="750694"/>
                    </a:cubicBezTo>
                    <a:cubicBezTo>
                      <a:pt x="462153" y="750694"/>
                      <a:pt x="467614" y="750694"/>
                      <a:pt x="473202" y="750694"/>
                    </a:cubicBezTo>
                    <a:lnTo>
                      <a:pt x="473202" y="772284"/>
                    </a:lnTo>
                    <a:lnTo>
                      <a:pt x="473202" y="750694"/>
                    </a:lnTo>
                    <a:cubicBezTo>
                      <a:pt x="503174" y="750694"/>
                      <a:pt x="533908" y="751203"/>
                      <a:pt x="567055" y="752726"/>
                    </a:cubicBezTo>
                    <a:cubicBezTo>
                      <a:pt x="567181" y="752726"/>
                      <a:pt x="567308" y="752726"/>
                      <a:pt x="567308" y="752726"/>
                    </a:cubicBezTo>
                    <a:cubicBezTo>
                      <a:pt x="611250" y="755393"/>
                      <a:pt x="649350" y="769871"/>
                      <a:pt x="685037" y="799843"/>
                    </a:cubicBezTo>
                    <a:cubicBezTo>
                      <a:pt x="685291" y="799970"/>
                      <a:pt x="685418" y="800224"/>
                      <a:pt x="685545" y="800351"/>
                    </a:cubicBezTo>
                    <a:cubicBezTo>
                      <a:pt x="718438" y="830069"/>
                      <a:pt x="735837" y="865629"/>
                      <a:pt x="735837" y="909698"/>
                    </a:cubicBezTo>
                    <a:lnTo>
                      <a:pt x="714247" y="909698"/>
                    </a:lnTo>
                    <a:lnTo>
                      <a:pt x="735837" y="909698"/>
                    </a:lnTo>
                    <a:cubicBezTo>
                      <a:pt x="735837" y="1000630"/>
                      <a:pt x="654938" y="1061716"/>
                      <a:pt x="567943" y="1061716"/>
                    </a:cubicBezTo>
                    <a:lnTo>
                      <a:pt x="567943" y="1040127"/>
                    </a:lnTo>
                    <a:lnTo>
                      <a:pt x="567943" y="1061716"/>
                    </a:lnTo>
                    <a:lnTo>
                      <a:pt x="348107" y="1061716"/>
                    </a:lnTo>
                    <a:cubicBezTo>
                      <a:pt x="336169" y="1061716"/>
                      <a:pt x="326517" y="1052065"/>
                      <a:pt x="326517" y="1040127"/>
                    </a:cubicBezTo>
                    <a:moveTo>
                      <a:pt x="369570" y="1040127"/>
                    </a:moveTo>
                    <a:lnTo>
                      <a:pt x="347980" y="1040127"/>
                    </a:lnTo>
                    <a:lnTo>
                      <a:pt x="347980" y="1018537"/>
                    </a:lnTo>
                    <a:lnTo>
                      <a:pt x="567816" y="1018537"/>
                    </a:lnTo>
                    <a:cubicBezTo>
                      <a:pt x="637286" y="1018537"/>
                      <a:pt x="692530" y="971039"/>
                      <a:pt x="692530" y="909698"/>
                    </a:cubicBezTo>
                    <a:cubicBezTo>
                      <a:pt x="692530" y="878964"/>
                      <a:pt x="681227" y="854707"/>
                      <a:pt x="656462" y="832355"/>
                    </a:cubicBezTo>
                    <a:lnTo>
                      <a:pt x="670940" y="816353"/>
                    </a:lnTo>
                    <a:lnTo>
                      <a:pt x="657097" y="832863"/>
                    </a:lnTo>
                    <a:cubicBezTo>
                      <a:pt x="628777" y="808987"/>
                      <a:pt x="599566" y="797938"/>
                      <a:pt x="564515" y="795779"/>
                    </a:cubicBezTo>
                    <a:lnTo>
                      <a:pt x="565785" y="774316"/>
                    </a:lnTo>
                    <a:lnTo>
                      <a:pt x="564768" y="795906"/>
                    </a:lnTo>
                    <a:cubicBezTo>
                      <a:pt x="532511" y="794382"/>
                      <a:pt x="502539" y="793874"/>
                      <a:pt x="472948" y="793874"/>
                    </a:cubicBezTo>
                    <a:cubicBezTo>
                      <a:pt x="467487" y="793874"/>
                      <a:pt x="462026" y="793874"/>
                      <a:pt x="456565" y="793874"/>
                    </a:cubicBezTo>
                    <a:cubicBezTo>
                      <a:pt x="439166" y="794001"/>
                      <a:pt x="421894" y="794128"/>
                      <a:pt x="404241" y="794382"/>
                    </a:cubicBezTo>
                    <a:cubicBezTo>
                      <a:pt x="385953" y="794636"/>
                      <a:pt x="367411" y="794890"/>
                      <a:pt x="347980" y="794890"/>
                    </a:cubicBezTo>
                    <a:lnTo>
                      <a:pt x="347853" y="773300"/>
                    </a:lnTo>
                    <a:lnTo>
                      <a:pt x="369443" y="773300"/>
                    </a:lnTo>
                    <a:lnTo>
                      <a:pt x="369443" y="1040127"/>
                    </a:lnTo>
                    <a:close/>
                    <a:moveTo>
                      <a:pt x="326390" y="526667"/>
                    </a:moveTo>
                    <a:lnTo>
                      <a:pt x="326390" y="341375"/>
                    </a:lnTo>
                    <a:cubicBezTo>
                      <a:pt x="326390" y="329437"/>
                      <a:pt x="336042" y="319785"/>
                      <a:pt x="347980" y="319785"/>
                    </a:cubicBezTo>
                    <a:lnTo>
                      <a:pt x="424434" y="319785"/>
                    </a:lnTo>
                    <a:lnTo>
                      <a:pt x="424434" y="341375"/>
                    </a:lnTo>
                    <a:lnTo>
                      <a:pt x="424434" y="319785"/>
                    </a:lnTo>
                    <a:cubicBezTo>
                      <a:pt x="484378" y="319785"/>
                      <a:pt x="543179" y="363981"/>
                      <a:pt x="543179" y="427734"/>
                    </a:cubicBezTo>
                    <a:lnTo>
                      <a:pt x="521589" y="427734"/>
                    </a:lnTo>
                    <a:lnTo>
                      <a:pt x="543179" y="427734"/>
                    </a:lnTo>
                    <a:cubicBezTo>
                      <a:pt x="543179" y="499108"/>
                      <a:pt x="477139" y="536954"/>
                      <a:pt x="418973" y="543177"/>
                    </a:cubicBezTo>
                    <a:cubicBezTo>
                      <a:pt x="418719" y="543177"/>
                      <a:pt x="418592" y="543177"/>
                      <a:pt x="418338" y="543177"/>
                    </a:cubicBezTo>
                    <a:cubicBezTo>
                      <a:pt x="392176" y="545209"/>
                      <a:pt x="369570" y="546860"/>
                      <a:pt x="349377" y="548003"/>
                    </a:cubicBezTo>
                    <a:lnTo>
                      <a:pt x="346710" y="504950"/>
                    </a:lnTo>
                    <a:cubicBezTo>
                      <a:pt x="366649" y="503680"/>
                      <a:pt x="389001" y="502156"/>
                      <a:pt x="415036" y="500124"/>
                    </a:cubicBezTo>
                    <a:lnTo>
                      <a:pt x="416687" y="521587"/>
                    </a:lnTo>
                    <a:lnTo>
                      <a:pt x="414401" y="500124"/>
                    </a:lnTo>
                    <a:cubicBezTo>
                      <a:pt x="463550" y="494917"/>
                      <a:pt x="500126" y="465961"/>
                      <a:pt x="500126" y="427607"/>
                    </a:cubicBezTo>
                    <a:cubicBezTo>
                      <a:pt x="500126" y="393318"/>
                      <a:pt x="466725" y="362711"/>
                      <a:pt x="424434" y="362711"/>
                    </a:cubicBezTo>
                    <a:lnTo>
                      <a:pt x="348107" y="362711"/>
                    </a:lnTo>
                    <a:lnTo>
                      <a:pt x="348107" y="341121"/>
                    </a:lnTo>
                    <a:lnTo>
                      <a:pt x="369697" y="341121"/>
                    </a:lnTo>
                    <a:lnTo>
                      <a:pt x="369697" y="526667"/>
                    </a:lnTo>
                    <a:close/>
                    <a:moveTo>
                      <a:pt x="43180" y="21590"/>
                    </a:moveTo>
                    <a:lnTo>
                      <a:pt x="43180" y="1360801"/>
                    </a:lnTo>
                    <a:lnTo>
                      <a:pt x="21590" y="1360801"/>
                    </a:lnTo>
                    <a:lnTo>
                      <a:pt x="21590" y="1339211"/>
                    </a:lnTo>
                    <a:lnTo>
                      <a:pt x="567944" y="1339211"/>
                    </a:lnTo>
                    <a:lnTo>
                      <a:pt x="567944" y="1360801"/>
                    </a:lnTo>
                    <a:lnTo>
                      <a:pt x="567944" y="1339211"/>
                    </a:lnTo>
                    <a:cubicBezTo>
                      <a:pt x="706247" y="1339211"/>
                      <a:pt x="824484" y="1297301"/>
                      <a:pt x="908050" y="1217418"/>
                    </a:cubicBezTo>
                    <a:lnTo>
                      <a:pt x="922908" y="1233039"/>
                    </a:lnTo>
                    <a:lnTo>
                      <a:pt x="907922" y="1217545"/>
                    </a:lnTo>
                    <a:cubicBezTo>
                      <a:pt x="990091" y="1138170"/>
                      <a:pt x="1031874" y="1040762"/>
                      <a:pt x="1031874" y="928494"/>
                    </a:cubicBezTo>
                    <a:lnTo>
                      <a:pt x="1053464" y="928494"/>
                    </a:lnTo>
                    <a:lnTo>
                      <a:pt x="1031874" y="928494"/>
                    </a:lnTo>
                    <a:cubicBezTo>
                      <a:pt x="1031874" y="783714"/>
                      <a:pt x="950213" y="643761"/>
                      <a:pt x="827278" y="586103"/>
                    </a:cubicBezTo>
                    <a:cubicBezTo>
                      <a:pt x="821816" y="583563"/>
                      <a:pt x="817625" y="578864"/>
                      <a:pt x="815847" y="573022"/>
                    </a:cubicBezTo>
                    <a:cubicBezTo>
                      <a:pt x="814069" y="567180"/>
                      <a:pt x="814705" y="561084"/>
                      <a:pt x="817753" y="555750"/>
                    </a:cubicBezTo>
                    <a:cubicBezTo>
                      <a:pt x="839724" y="517523"/>
                      <a:pt x="862330" y="452118"/>
                      <a:pt x="862330" y="400557"/>
                    </a:cubicBezTo>
                    <a:lnTo>
                      <a:pt x="883919" y="400557"/>
                    </a:lnTo>
                    <a:lnTo>
                      <a:pt x="862456" y="400557"/>
                    </a:lnTo>
                    <a:cubicBezTo>
                      <a:pt x="862456" y="306069"/>
                      <a:pt x="825753" y="222884"/>
                      <a:pt x="742696" y="153034"/>
                    </a:cubicBezTo>
                    <a:lnTo>
                      <a:pt x="756538" y="136524"/>
                    </a:lnTo>
                    <a:lnTo>
                      <a:pt x="742696" y="153034"/>
                    </a:lnTo>
                    <a:cubicBezTo>
                      <a:pt x="655574" y="80391"/>
                      <a:pt x="548386" y="43053"/>
                      <a:pt x="424434" y="43053"/>
                    </a:cubicBezTo>
                    <a:lnTo>
                      <a:pt x="424434" y="21590"/>
                    </a:lnTo>
                    <a:lnTo>
                      <a:pt x="424434" y="43180"/>
                    </a:lnTo>
                    <a:lnTo>
                      <a:pt x="21590" y="43180"/>
                    </a:lnTo>
                    <a:lnTo>
                      <a:pt x="21590" y="21590"/>
                    </a:lnTo>
                    <a:lnTo>
                      <a:pt x="43180" y="21590"/>
                    </a:lnTo>
                    <a:moveTo>
                      <a:pt x="127" y="21590"/>
                    </a:moveTo>
                    <a:cubicBezTo>
                      <a:pt x="127" y="9652"/>
                      <a:pt x="9779" y="0"/>
                      <a:pt x="21717" y="0"/>
                    </a:cubicBezTo>
                    <a:lnTo>
                      <a:pt x="424688" y="0"/>
                    </a:lnTo>
                    <a:cubicBezTo>
                      <a:pt x="557783" y="0"/>
                      <a:pt x="675004" y="40386"/>
                      <a:pt x="770508" y="120014"/>
                    </a:cubicBezTo>
                    <a:cubicBezTo>
                      <a:pt x="770508" y="120014"/>
                      <a:pt x="770508" y="120014"/>
                      <a:pt x="770635" y="120014"/>
                    </a:cubicBezTo>
                    <a:cubicBezTo>
                      <a:pt x="863091" y="197738"/>
                      <a:pt x="905636" y="292988"/>
                      <a:pt x="905636" y="400557"/>
                    </a:cubicBezTo>
                    <a:cubicBezTo>
                      <a:pt x="905636" y="461643"/>
                      <a:pt x="879982" y="534414"/>
                      <a:pt x="855217" y="577213"/>
                    </a:cubicBezTo>
                    <a:lnTo>
                      <a:pt x="836548" y="566418"/>
                    </a:lnTo>
                    <a:lnTo>
                      <a:pt x="845692" y="546860"/>
                    </a:lnTo>
                    <a:cubicBezTo>
                      <a:pt x="985646" y="612519"/>
                      <a:pt x="1075181" y="768855"/>
                      <a:pt x="1075181" y="928367"/>
                    </a:cubicBezTo>
                    <a:cubicBezTo>
                      <a:pt x="1075181" y="1052572"/>
                      <a:pt x="1028572" y="1161157"/>
                      <a:pt x="938021" y="1248533"/>
                    </a:cubicBezTo>
                    <a:cubicBezTo>
                      <a:pt x="938021" y="1248533"/>
                      <a:pt x="938021" y="1248533"/>
                      <a:pt x="937894" y="1248660"/>
                    </a:cubicBezTo>
                    <a:cubicBezTo>
                      <a:pt x="844676" y="1337687"/>
                      <a:pt x="715009" y="1382390"/>
                      <a:pt x="568070" y="1382390"/>
                    </a:cubicBezTo>
                    <a:lnTo>
                      <a:pt x="21590" y="1382390"/>
                    </a:lnTo>
                    <a:cubicBezTo>
                      <a:pt x="9652" y="1382390"/>
                      <a:pt x="0" y="1372738"/>
                      <a:pt x="0" y="1360801"/>
                    </a:cubicBezTo>
                    <a:lnTo>
                      <a:pt x="0" y="21590"/>
                    </a:lnTo>
                    <a:close/>
                    <a:moveTo>
                      <a:pt x="325374" y="1041397"/>
                    </a:moveTo>
                    <a:lnTo>
                      <a:pt x="568071" y="1041397"/>
                    </a:lnTo>
                    <a:lnTo>
                      <a:pt x="568071" y="1062986"/>
                    </a:lnTo>
                    <a:lnTo>
                      <a:pt x="568071" y="1041397"/>
                    </a:lnTo>
                    <a:cubicBezTo>
                      <a:pt x="653034" y="1041397"/>
                      <a:pt x="715518" y="981834"/>
                      <a:pt x="715518" y="909698"/>
                    </a:cubicBezTo>
                    <a:lnTo>
                      <a:pt x="737108" y="909698"/>
                    </a:lnTo>
                    <a:lnTo>
                      <a:pt x="715518" y="909698"/>
                    </a:lnTo>
                    <a:cubicBezTo>
                      <a:pt x="715518" y="872868"/>
                      <a:pt x="701928" y="842515"/>
                      <a:pt x="671322" y="814956"/>
                    </a:cubicBezTo>
                    <a:lnTo>
                      <a:pt x="685800" y="798954"/>
                    </a:lnTo>
                    <a:lnTo>
                      <a:pt x="671956" y="815464"/>
                    </a:lnTo>
                    <a:cubicBezTo>
                      <a:pt x="640461" y="788921"/>
                      <a:pt x="607313" y="775586"/>
                      <a:pt x="565785" y="773046"/>
                    </a:cubicBezTo>
                    <a:lnTo>
                      <a:pt x="567055" y="751583"/>
                    </a:lnTo>
                    <a:lnTo>
                      <a:pt x="566038" y="773173"/>
                    </a:lnTo>
                    <a:cubicBezTo>
                      <a:pt x="536956" y="771776"/>
                      <a:pt x="507365" y="771141"/>
                      <a:pt x="473202" y="771141"/>
                    </a:cubicBezTo>
                    <a:lnTo>
                      <a:pt x="473202" y="749551"/>
                    </a:lnTo>
                    <a:lnTo>
                      <a:pt x="473202" y="771141"/>
                    </a:lnTo>
                    <a:cubicBezTo>
                      <a:pt x="451358" y="771141"/>
                      <a:pt x="429768" y="771395"/>
                      <a:pt x="407670" y="771649"/>
                    </a:cubicBezTo>
                    <a:cubicBezTo>
                      <a:pt x="406273" y="771649"/>
                      <a:pt x="405003" y="771649"/>
                      <a:pt x="403606" y="771649"/>
                    </a:cubicBezTo>
                    <a:cubicBezTo>
                      <a:pt x="401320" y="771649"/>
                      <a:pt x="399034" y="771649"/>
                      <a:pt x="396621" y="771776"/>
                    </a:cubicBezTo>
                    <a:cubicBezTo>
                      <a:pt x="394208" y="771903"/>
                      <a:pt x="391922" y="771776"/>
                      <a:pt x="389636" y="771903"/>
                    </a:cubicBezTo>
                    <a:cubicBezTo>
                      <a:pt x="376174" y="772030"/>
                      <a:pt x="362331" y="772157"/>
                      <a:pt x="348107" y="772284"/>
                    </a:cubicBezTo>
                    <a:lnTo>
                      <a:pt x="347980" y="750694"/>
                    </a:lnTo>
                    <a:lnTo>
                      <a:pt x="348107" y="772284"/>
                    </a:lnTo>
                    <a:lnTo>
                      <a:pt x="325374" y="772411"/>
                    </a:lnTo>
                    <a:lnTo>
                      <a:pt x="325247" y="750822"/>
                    </a:lnTo>
                    <a:lnTo>
                      <a:pt x="346837" y="750822"/>
                    </a:lnTo>
                    <a:lnTo>
                      <a:pt x="346837" y="1062860"/>
                    </a:lnTo>
                    <a:lnTo>
                      <a:pt x="303784" y="1062860"/>
                    </a:lnTo>
                    <a:lnTo>
                      <a:pt x="303784" y="750694"/>
                    </a:lnTo>
                    <a:cubicBezTo>
                      <a:pt x="303784" y="738883"/>
                      <a:pt x="313309" y="729232"/>
                      <a:pt x="325247" y="729105"/>
                    </a:cubicBezTo>
                    <a:lnTo>
                      <a:pt x="347980" y="728978"/>
                    </a:lnTo>
                    <a:cubicBezTo>
                      <a:pt x="362077" y="728851"/>
                      <a:pt x="375666" y="728724"/>
                      <a:pt x="389255" y="728597"/>
                    </a:cubicBezTo>
                    <a:cubicBezTo>
                      <a:pt x="391541" y="728597"/>
                      <a:pt x="393954" y="728597"/>
                      <a:pt x="396240" y="728470"/>
                    </a:cubicBezTo>
                    <a:cubicBezTo>
                      <a:pt x="398526" y="728343"/>
                      <a:pt x="400812" y="728470"/>
                      <a:pt x="403225" y="728343"/>
                    </a:cubicBezTo>
                    <a:lnTo>
                      <a:pt x="403479" y="749933"/>
                    </a:lnTo>
                    <a:lnTo>
                      <a:pt x="403225" y="728343"/>
                    </a:lnTo>
                    <a:cubicBezTo>
                      <a:pt x="404622" y="728343"/>
                      <a:pt x="405892" y="728343"/>
                      <a:pt x="407289" y="728343"/>
                    </a:cubicBezTo>
                    <a:cubicBezTo>
                      <a:pt x="429387" y="728089"/>
                      <a:pt x="451231" y="727835"/>
                      <a:pt x="473329" y="727835"/>
                    </a:cubicBezTo>
                    <a:cubicBezTo>
                      <a:pt x="508127" y="727835"/>
                      <a:pt x="538353" y="728470"/>
                      <a:pt x="568197" y="729867"/>
                    </a:cubicBezTo>
                    <a:cubicBezTo>
                      <a:pt x="568325" y="729867"/>
                      <a:pt x="568452" y="729867"/>
                      <a:pt x="568578" y="729867"/>
                    </a:cubicBezTo>
                    <a:cubicBezTo>
                      <a:pt x="619252" y="733041"/>
                      <a:pt x="661288" y="749805"/>
                      <a:pt x="699769" y="782317"/>
                    </a:cubicBezTo>
                    <a:cubicBezTo>
                      <a:pt x="699897" y="782444"/>
                      <a:pt x="700150" y="782571"/>
                      <a:pt x="700278" y="782825"/>
                    </a:cubicBezTo>
                    <a:cubicBezTo>
                      <a:pt x="739266" y="817877"/>
                      <a:pt x="758697" y="859660"/>
                      <a:pt x="758697" y="909571"/>
                    </a:cubicBezTo>
                    <a:cubicBezTo>
                      <a:pt x="758697" y="1009266"/>
                      <a:pt x="672846" y="1084322"/>
                      <a:pt x="568071" y="1084322"/>
                    </a:cubicBezTo>
                    <a:lnTo>
                      <a:pt x="325374" y="1084322"/>
                    </a:lnTo>
                    <a:close/>
                    <a:moveTo>
                      <a:pt x="323977" y="572387"/>
                    </a:moveTo>
                    <a:lnTo>
                      <a:pt x="348234" y="570863"/>
                    </a:lnTo>
                    <a:lnTo>
                      <a:pt x="349631" y="592326"/>
                    </a:lnTo>
                    <a:lnTo>
                      <a:pt x="348234" y="570863"/>
                    </a:lnTo>
                    <a:cubicBezTo>
                      <a:pt x="368300" y="569593"/>
                      <a:pt x="390779" y="567942"/>
                      <a:pt x="417576" y="565910"/>
                    </a:cubicBezTo>
                    <a:lnTo>
                      <a:pt x="419227" y="587373"/>
                    </a:lnTo>
                    <a:lnTo>
                      <a:pt x="416941" y="565910"/>
                    </a:lnTo>
                    <a:cubicBezTo>
                      <a:pt x="472694" y="560068"/>
                      <a:pt x="522986" y="525397"/>
                      <a:pt x="522986" y="470660"/>
                    </a:cubicBezTo>
                    <a:lnTo>
                      <a:pt x="544576" y="470660"/>
                    </a:lnTo>
                    <a:lnTo>
                      <a:pt x="522986" y="470660"/>
                    </a:lnTo>
                    <a:cubicBezTo>
                      <a:pt x="522986" y="424178"/>
                      <a:pt x="480822" y="383031"/>
                      <a:pt x="424561" y="383031"/>
                    </a:cubicBezTo>
                    <a:lnTo>
                      <a:pt x="424561" y="361441"/>
                    </a:lnTo>
                    <a:lnTo>
                      <a:pt x="424561" y="383031"/>
                    </a:lnTo>
                    <a:lnTo>
                      <a:pt x="325374" y="383031"/>
                    </a:lnTo>
                    <a:lnTo>
                      <a:pt x="325374" y="361441"/>
                    </a:lnTo>
                    <a:lnTo>
                      <a:pt x="346964" y="361441"/>
                    </a:lnTo>
                    <a:lnTo>
                      <a:pt x="346964" y="550924"/>
                    </a:lnTo>
                    <a:lnTo>
                      <a:pt x="303911" y="550924"/>
                    </a:lnTo>
                    <a:lnTo>
                      <a:pt x="303911" y="318642"/>
                    </a:lnTo>
                    <a:cubicBezTo>
                      <a:pt x="303911" y="306704"/>
                      <a:pt x="313563" y="297052"/>
                      <a:pt x="325501" y="297052"/>
                    </a:cubicBezTo>
                    <a:lnTo>
                      <a:pt x="424688" y="297052"/>
                    </a:lnTo>
                    <a:cubicBezTo>
                      <a:pt x="500761" y="297052"/>
                      <a:pt x="566293" y="353821"/>
                      <a:pt x="566293" y="427861"/>
                    </a:cubicBezTo>
                    <a:cubicBezTo>
                      <a:pt x="566293" y="515237"/>
                      <a:pt x="486664" y="559052"/>
                      <a:pt x="421640" y="565910"/>
                    </a:cubicBezTo>
                    <a:cubicBezTo>
                      <a:pt x="421386" y="565910"/>
                      <a:pt x="421259" y="565910"/>
                      <a:pt x="421005" y="565910"/>
                    </a:cubicBezTo>
                    <a:cubicBezTo>
                      <a:pt x="394081" y="567942"/>
                      <a:pt x="371348" y="569593"/>
                      <a:pt x="351028" y="570863"/>
                    </a:cubicBezTo>
                    <a:lnTo>
                      <a:pt x="326771" y="572387"/>
                    </a:lnTo>
                    <a:close/>
                    <a:moveTo>
                      <a:pt x="44450" y="22733"/>
                    </a:moveTo>
                    <a:lnTo>
                      <a:pt x="424561" y="22733"/>
                    </a:lnTo>
                    <a:lnTo>
                      <a:pt x="424561" y="44323"/>
                    </a:lnTo>
                    <a:lnTo>
                      <a:pt x="424561" y="22733"/>
                    </a:lnTo>
                    <a:cubicBezTo>
                      <a:pt x="552450" y="22733"/>
                      <a:pt x="664209" y="61087"/>
                      <a:pt x="755649" y="137413"/>
                    </a:cubicBezTo>
                    <a:cubicBezTo>
                      <a:pt x="755649" y="137413"/>
                      <a:pt x="755649" y="137413"/>
                      <a:pt x="755776" y="137413"/>
                    </a:cubicBezTo>
                    <a:cubicBezTo>
                      <a:pt x="840486" y="208660"/>
                      <a:pt x="882903" y="295147"/>
                      <a:pt x="882903" y="400557"/>
                    </a:cubicBezTo>
                    <a:lnTo>
                      <a:pt x="861313" y="400557"/>
                    </a:lnTo>
                    <a:lnTo>
                      <a:pt x="882903" y="400557"/>
                    </a:lnTo>
                    <a:cubicBezTo>
                      <a:pt x="882903" y="456182"/>
                      <a:pt x="859027" y="525270"/>
                      <a:pt x="835532" y="565910"/>
                    </a:cubicBezTo>
                    <a:lnTo>
                      <a:pt x="823086" y="587373"/>
                    </a:lnTo>
                    <a:lnTo>
                      <a:pt x="804417" y="576578"/>
                    </a:lnTo>
                    <a:lnTo>
                      <a:pt x="813561" y="557020"/>
                    </a:lnTo>
                    <a:lnTo>
                      <a:pt x="836040" y="567561"/>
                    </a:lnTo>
                    <a:cubicBezTo>
                      <a:pt x="966342" y="628775"/>
                      <a:pt x="1052321" y="774062"/>
                      <a:pt x="1052321" y="928367"/>
                    </a:cubicBezTo>
                    <a:lnTo>
                      <a:pt x="1030731" y="928367"/>
                    </a:lnTo>
                    <a:lnTo>
                      <a:pt x="1052321" y="928367"/>
                    </a:lnTo>
                    <a:cubicBezTo>
                      <a:pt x="1052321" y="1046477"/>
                      <a:pt x="1008379" y="1148965"/>
                      <a:pt x="922273" y="1232023"/>
                    </a:cubicBezTo>
                    <a:cubicBezTo>
                      <a:pt x="922273" y="1232023"/>
                      <a:pt x="922273" y="1232023"/>
                      <a:pt x="922146" y="1232150"/>
                    </a:cubicBezTo>
                    <a:cubicBezTo>
                      <a:pt x="834136" y="1316097"/>
                      <a:pt x="711199" y="1359530"/>
                      <a:pt x="568070" y="1359530"/>
                    </a:cubicBezTo>
                    <a:lnTo>
                      <a:pt x="568070" y="1337941"/>
                    </a:lnTo>
                    <a:lnTo>
                      <a:pt x="568070" y="1359530"/>
                    </a:lnTo>
                    <a:lnTo>
                      <a:pt x="44450" y="1359530"/>
                    </a:lnTo>
                    <a:cubicBezTo>
                      <a:pt x="32512" y="1359530"/>
                      <a:pt x="22860" y="1349879"/>
                      <a:pt x="22860" y="1337941"/>
                    </a:cubicBezTo>
                    <a:lnTo>
                      <a:pt x="22860" y="44323"/>
                    </a:lnTo>
                    <a:lnTo>
                      <a:pt x="65913" y="44323"/>
                    </a:lnTo>
                    <a:lnTo>
                      <a:pt x="65913" y="1338068"/>
                    </a:lnTo>
                    <a:lnTo>
                      <a:pt x="44323" y="1338068"/>
                    </a:lnTo>
                    <a:lnTo>
                      <a:pt x="44323" y="1316478"/>
                    </a:lnTo>
                    <a:lnTo>
                      <a:pt x="567943" y="1316478"/>
                    </a:lnTo>
                    <a:cubicBezTo>
                      <a:pt x="702436" y="1316478"/>
                      <a:pt x="813942" y="1275838"/>
                      <a:pt x="892301" y="1201035"/>
                    </a:cubicBezTo>
                    <a:lnTo>
                      <a:pt x="907161" y="1216656"/>
                    </a:lnTo>
                    <a:lnTo>
                      <a:pt x="892174" y="1201162"/>
                    </a:lnTo>
                    <a:cubicBezTo>
                      <a:pt x="969898" y="1126105"/>
                      <a:pt x="1009014" y="1034666"/>
                      <a:pt x="1009014" y="928494"/>
                    </a:cubicBezTo>
                    <a:cubicBezTo>
                      <a:pt x="1009014" y="788921"/>
                      <a:pt x="931036" y="660017"/>
                      <a:pt x="817625" y="606677"/>
                    </a:cubicBezTo>
                    <a:lnTo>
                      <a:pt x="826769" y="587119"/>
                    </a:lnTo>
                    <a:lnTo>
                      <a:pt x="817625" y="606677"/>
                    </a:lnTo>
                    <a:lnTo>
                      <a:pt x="795146" y="596136"/>
                    </a:lnTo>
                    <a:cubicBezTo>
                      <a:pt x="789686" y="593596"/>
                      <a:pt x="785494" y="588770"/>
                      <a:pt x="783716" y="583055"/>
                    </a:cubicBezTo>
                    <a:cubicBezTo>
                      <a:pt x="781938" y="577340"/>
                      <a:pt x="782573" y="570990"/>
                      <a:pt x="785621" y="565783"/>
                    </a:cubicBezTo>
                    <a:lnTo>
                      <a:pt x="798067" y="544320"/>
                    </a:lnTo>
                    <a:lnTo>
                      <a:pt x="816736" y="555115"/>
                    </a:lnTo>
                    <a:lnTo>
                      <a:pt x="798067" y="544320"/>
                    </a:lnTo>
                    <a:cubicBezTo>
                      <a:pt x="818768" y="508379"/>
                      <a:pt x="839596" y="446657"/>
                      <a:pt x="839596" y="400557"/>
                    </a:cubicBezTo>
                    <a:cubicBezTo>
                      <a:pt x="839596" y="308863"/>
                      <a:pt x="803655" y="234187"/>
                      <a:pt x="727963" y="170433"/>
                    </a:cubicBezTo>
                    <a:lnTo>
                      <a:pt x="741806" y="153923"/>
                    </a:lnTo>
                    <a:lnTo>
                      <a:pt x="727963" y="170433"/>
                    </a:lnTo>
                    <a:cubicBezTo>
                      <a:pt x="644905" y="101218"/>
                      <a:pt x="543179" y="65786"/>
                      <a:pt x="424434" y="65786"/>
                    </a:cubicBezTo>
                    <a:lnTo>
                      <a:pt x="44323" y="657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3201287" y="86614"/>
                <a:ext cx="1369948" cy="1337687"/>
              </a:xfrm>
              <a:custGeom>
                <a:avLst/>
                <a:gdLst/>
                <a:ahLst/>
                <a:cxnLst/>
                <a:rect r="r" b="b" t="t" l="l"/>
                <a:pathLst>
                  <a:path h="1337687" w="1369948">
                    <a:moveTo>
                      <a:pt x="598424" y="867407"/>
                    </a:moveTo>
                    <a:lnTo>
                      <a:pt x="685292" y="686179"/>
                    </a:lnTo>
                    <a:lnTo>
                      <a:pt x="770890" y="867407"/>
                    </a:lnTo>
                    <a:close/>
                    <a:moveTo>
                      <a:pt x="895731" y="0"/>
                    </a:moveTo>
                    <a:lnTo>
                      <a:pt x="818388" y="0"/>
                    </a:lnTo>
                    <a:lnTo>
                      <a:pt x="0" y="1337687"/>
                    </a:lnTo>
                    <a:lnTo>
                      <a:pt x="354457" y="1337687"/>
                    </a:lnTo>
                    <a:lnTo>
                      <a:pt x="453771" y="1134106"/>
                    </a:lnTo>
                    <a:lnTo>
                      <a:pt x="915289" y="1134106"/>
                    </a:lnTo>
                    <a:lnTo>
                      <a:pt x="1014603" y="1337687"/>
                    </a:lnTo>
                    <a:lnTo>
                      <a:pt x="1369949" y="1337687"/>
                    </a:lnTo>
                    <a:close/>
                    <a:moveTo>
                      <a:pt x="562229" y="890267"/>
                    </a:moveTo>
                    <a:lnTo>
                      <a:pt x="806957" y="890267"/>
                    </a:lnTo>
                    <a:lnTo>
                      <a:pt x="791463" y="857755"/>
                    </a:lnTo>
                    <a:lnTo>
                      <a:pt x="705866" y="676527"/>
                    </a:lnTo>
                    <a:lnTo>
                      <a:pt x="685419" y="633220"/>
                    </a:lnTo>
                    <a:lnTo>
                      <a:pt x="664718" y="676400"/>
                    </a:lnTo>
                    <a:lnTo>
                      <a:pt x="577850" y="857628"/>
                    </a:lnTo>
                    <a:lnTo>
                      <a:pt x="562229" y="890267"/>
                    </a:lnTo>
                    <a:moveTo>
                      <a:pt x="708914" y="22860"/>
                    </a:moveTo>
                    <a:lnTo>
                      <a:pt x="1333627" y="1314827"/>
                    </a:lnTo>
                    <a:lnTo>
                      <a:pt x="1028827" y="1314827"/>
                    </a:lnTo>
                    <a:lnTo>
                      <a:pt x="935736" y="1124073"/>
                    </a:lnTo>
                    <a:lnTo>
                      <a:pt x="929513" y="1111246"/>
                    </a:lnTo>
                    <a:lnTo>
                      <a:pt x="439547" y="1111246"/>
                    </a:lnTo>
                    <a:lnTo>
                      <a:pt x="433324" y="1124073"/>
                    </a:lnTo>
                    <a:lnTo>
                      <a:pt x="340233" y="1314827"/>
                    </a:lnTo>
                    <a:lnTo>
                      <a:pt x="36322" y="1314827"/>
                    </a:lnTo>
                    <a:lnTo>
                      <a:pt x="660146" y="22860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3179730" y="65151"/>
                <a:ext cx="1413063" cy="1380867"/>
              </a:xfrm>
              <a:custGeom>
                <a:avLst/>
                <a:gdLst/>
                <a:ahLst/>
                <a:cxnLst/>
                <a:rect r="r" b="b" t="t" l="l"/>
                <a:pathLst>
                  <a:path h="1380867" w="1413063">
                    <a:moveTo>
                      <a:pt x="600550" y="879599"/>
                    </a:moveTo>
                    <a:lnTo>
                      <a:pt x="687418" y="698371"/>
                    </a:lnTo>
                    <a:cubicBezTo>
                      <a:pt x="690974" y="690878"/>
                      <a:pt x="698594" y="686052"/>
                      <a:pt x="706976" y="686179"/>
                    </a:cubicBezTo>
                    <a:cubicBezTo>
                      <a:pt x="715358" y="686306"/>
                      <a:pt x="722851" y="691005"/>
                      <a:pt x="726407" y="698498"/>
                    </a:cubicBezTo>
                    <a:lnTo>
                      <a:pt x="811878" y="879726"/>
                    </a:lnTo>
                    <a:cubicBezTo>
                      <a:pt x="815053" y="886457"/>
                      <a:pt x="814544" y="894204"/>
                      <a:pt x="810607" y="900427"/>
                    </a:cubicBezTo>
                    <a:cubicBezTo>
                      <a:pt x="806670" y="906650"/>
                      <a:pt x="799812" y="910460"/>
                      <a:pt x="792447" y="910460"/>
                    </a:cubicBezTo>
                    <a:lnTo>
                      <a:pt x="619981" y="910460"/>
                    </a:lnTo>
                    <a:cubicBezTo>
                      <a:pt x="612615" y="910460"/>
                      <a:pt x="605630" y="906650"/>
                      <a:pt x="601693" y="900427"/>
                    </a:cubicBezTo>
                    <a:cubicBezTo>
                      <a:pt x="597756" y="894204"/>
                      <a:pt x="597248" y="886330"/>
                      <a:pt x="600550" y="879599"/>
                    </a:cubicBezTo>
                    <a:moveTo>
                      <a:pt x="639412" y="898268"/>
                    </a:moveTo>
                    <a:lnTo>
                      <a:pt x="619981" y="888997"/>
                    </a:lnTo>
                    <a:lnTo>
                      <a:pt x="619981" y="867407"/>
                    </a:lnTo>
                    <a:lnTo>
                      <a:pt x="792447" y="867407"/>
                    </a:lnTo>
                    <a:lnTo>
                      <a:pt x="792447" y="888997"/>
                    </a:lnTo>
                    <a:lnTo>
                      <a:pt x="773016" y="898141"/>
                    </a:lnTo>
                    <a:lnTo>
                      <a:pt x="687418" y="716913"/>
                    </a:lnTo>
                    <a:lnTo>
                      <a:pt x="706849" y="707769"/>
                    </a:lnTo>
                    <a:lnTo>
                      <a:pt x="726280" y="717040"/>
                    </a:lnTo>
                    <a:lnTo>
                      <a:pt x="639412" y="898268"/>
                    </a:lnTo>
                    <a:close/>
                    <a:moveTo>
                      <a:pt x="744822" y="43180"/>
                    </a:moveTo>
                    <a:lnTo>
                      <a:pt x="667479" y="43180"/>
                    </a:lnTo>
                    <a:lnTo>
                      <a:pt x="667479" y="21590"/>
                    </a:lnTo>
                    <a:lnTo>
                      <a:pt x="686910" y="30988"/>
                    </a:lnTo>
                    <a:lnTo>
                      <a:pt x="40988" y="1368548"/>
                    </a:lnTo>
                    <a:lnTo>
                      <a:pt x="21557" y="1359150"/>
                    </a:lnTo>
                    <a:lnTo>
                      <a:pt x="21557" y="1337560"/>
                    </a:lnTo>
                    <a:lnTo>
                      <a:pt x="376014" y="1337560"/>
                    </a:lnTo>
                    <a:lnTo>
                      <a:pt x="376014" y="1359150"/>
                    </a:lnTo>
                    <a:lnTo>
                      <a:pt x="356583" y="1349752"/>
                    </a:lnTo>
                    <a:lnTo>
                      <a:pt x="455897" y="1146171"/>
                    </a:lnTo>
                    <a:cubicBezTo>
                      <a:pt x="459453" y="1138805"/>
                      <a:pt x="467073" y="1134106"/>
                      <a:pt x="475328" y="1134106"/>
                    </a:cubicBezTo>
                    <a:lnTo>
                      <a:pt x="936846" y="1134106"/>
                    </a:lnTo>
                    <a:cubicBezTo>
                      <a:pt x="945101" y="1134106"/>
                      <a:pt x="952594" y="1138805"/>
                      <a:pt x="956277" y="1146171"/>
                    </a:cubicBezTo>
                    <a:lnTo>
                      <a:pt x="1055591" y="1349752"/>
                    </a:lnTo>
                    <a:lnTo>
                      <a:pt x="1036160" y="1359150"/>
                    </a:lnTo>
                    <a:lnTo>
                      <a:pt x="1036160" y="1337560"/>
                    </a:lnTo>
                    <a:lnTo>
                      <a:pt x="1391506" y="1337560"/>
                    </a:lnTo>
                    <a:lnTo>
                      <a:pt x="1391506" y="1359150"/>
                    </a:lnTo>
                    <a:lnTo>
                      <a:pt x="1372075" y="1368548"/>
                    </a:lnTo>
                    <a:lnTo>
                      <a:pt x="725391" y="30988"/>
                    </a:lnTo>
                    <a:lnTo>
                      <a:pt x="744822" y="21590"/>
                    </a:lnTo>
                    <a:lnTo>
                      <a:pt x="744822" y="43180"/>
                    </a:lnTo>
                    <a:moveTo>
                      <a:pt x="744822" y="127"/>
                    </a:moveTo>
                    <a:cubicBezTo>
                      <a:pt x="753076" y="127"/>
                      <a:pt x="760569" y="4826"/>
                      <a:pt x="764253" y="12319"/>
                    </a:cubicBezTo>
                    <a:lnTo>
                      <a:pt x="1410937" y="1349879"/>
                    </a:lnTo>
                    <a:cubicBezTo>
                      <a:pt x="1414112" y="1356610"/>
                      <a:pt x="1413731" y="1364484"/>
                      <a:pt x="1409793" y="1370707"/>
                    </a:cubicBezTo>
                    <a:cubicBezTo>
                      <a:pt x="1405856" y="1376929"/>
                      <a:pt x="1398999" y="1380866"/>
                      <a:pt x="1391506" y="1380866"/>
                    </a:cubicBezTo>
                    <a:lnTo>
                      <a:pt x="1036160" y="1380866"/>
                    </a:lnTo>
                    <a:cubicBezTo>
                      <a:pt x="1027905" y="1380866"/>
                      <a:pt x="1020412" y="1376167"/>
                      <a:pt x="1016729" y="1368802"/>
                    </a:cubicBezTo>
                    <a:lnTo>
                      <a:pt x="917414" y="1165221"/>
                    </a:lnTo>
                    <a:lnTo>
                      <a:pt x="936845" y="1155823"/>
                    </a:lnTo>
                    <a:lnTo>
                      <a:pt x="936845" y="1177413"/>
                    </a:lnTo>
                    <a:lnTo>
                      <a:pt x="475328" y="1177413"/>
                    </a:lnTo>
                    <a:lnTo>
                      <a:pt x="475328" y="1155823"/>
                    </a:lnTo>
                    <a:lnTo>
                      <a:pt x="494759" y="1165221"/>
                    </a:lnTo>
                    <a:lnTo>
                      <a:pt x="395445" y="1368802"/>
                    </a:lnTo>
                    <a:cubicBezTo>
                      <a:pt x="391889" y="1376167"/>
                      <a:pt x="384269" y="1380866"/>
                      <a:pt x="376014" y="1380866"/>
                    </a:cubicBezTo>
                    <a:lnTo>
                      <a:pt x="21557" y="1380866"/>
                    </a:lnTo>
                    <a:cubicBezTo>
                      <a:pt x="14191" y="1380866"/>
                      <a:pt x="7206" y="1377056"/>
                      <a:pt x="3269" y="1370707"/>
                    </a:cubicBezTo>
                    <a:cubicBezTo>
                      <a:pt x="-668" y="1364357"/>
                      <a:pt x="-1049" y="1356610"/>
                      <a:pt x="2126" y="1349879"/>
                    </a:cubicBezTo>
                    <a:lnTo>
                      <a:pt x="648048" y="12192"/>
                    </a:lnTo>
                    <a:cubicBezTo>
                      <a:pt x="651604" y="4699"/>
                      <a:pt x="659224" y="0"/>
                      <a:pt x="667479" y="0"/>
                    </a:cubicBezTo>
                    <a:lnTo>
                      <a:pt x="744822" y="0"/>
                    </a:lnTo>
                    <a:close/>
                    <a:moveTo>
                      <a:pt x="583786" y="890140"/>
                    </a:moveTo>
                    <a:lnTo>
                      <a:pt x="828514" y="890140"/>
                    </a:lnTo>
                    <a:lnTo>
                      <a:pt x="828514" y="911730"/>
                    </a:lnTo>
                    <a:lnTo>
                      <a:pt x="809084" y="921001"/>
                    </a:lnTo>
                    <a:lnTo>
                      <a:pt x="793589" y="888489"/>
                    </a:lnTo>
                    <a:lnTo>
                      <a:pt x="707992" y="707261"/>
                    </a:lnTo>
                    <a:lnTo>
                      <a:pt x="687545" y="663954"/>
                    </a:lnTo>
                    <a:lnTo>
                      <a:pt x="706976" y="654810"/>
                    </a:lnTo>
                    <a:lnTo>
                      <a:pt x="726407" y="664081"/>
                    </a:lnTo>
                    <a:lnTo>
                      <a:pt x="705706" y="707261"/>
                    </a:lnTo>
                    <a:lnTo>
                      <a:pt x="618838" y="888362"/>
                    </a:lnTo>
                    <a:lnTo>
                      <a:pt x="599407" y="879091"/>
                    </a:lnTo>
                    <a:lnTo>
                      <a:pt x="618838" y="888362"/>
                    </a:lnTo>
                    <a:lnTo>
                      <a:pt x="603217" y="921001"/>
                    </a:lnTo>
                    <a:lnTo>
                      <a:pt x="564355" y="902332"/>
                    </a:lnTo>
                    <a:lnTo>
                      <a:pt x="579976" y="869693"/>
                    </a:lnTo>
                    <a:lnTo>
                      <a:pt x="666844" y="688465"/>
                    </a:lnTo>
                    <a:lnTo>
                      <a:pt x="686275" y="697736"/>
                    </a:lnTo>
                    <a:lnTo>
                      <a:pt x="666844" y="688465"/>
                    </a:lnTo>
                    <a:lnTo>
                      <a:pt x="687545" y="645285"/>
                    </a:lnTo>
                    <a:cubicBezTo>
                      <a:pt x="691101" y="637792"/>
                      <a:pt x="698721" y="632966"/>
                      <a:pt x="707103" y="633093"/>
                    </a:cubicBezTo>
                    <a:cubicBezTo>
                      <a:pt x="715485" y="633220"/>
                      <a:pt x="722978" y="637919"/>
                      <a:pt x="726534" y="645412"/>
                    </a:cubicBezTo>
                    <a:lnTo>
                      <a:pt x="746981" y="688719"/>
                    </a:lnTo>
                    <a:lnTo>
                      <a:pt x="727550" y="697863"/>
                    </a:lnTo>
                    <a:lnTo>
                      <a:pt x="746981" y="688719"/>
                    </a:lnTo>
                    <a:lnTo>
                      <a:pt x="832579" y="869947"/>
                    </a:lnTo>
                    <a:lnTo>
                      <a:pt x="813148" y="879091"/>
                    </a:lnTo>
                    <a:lnTo>
                      <a:pt x="832579" y="869820"/>
                    </a:lnTo>
                    <a:lnTo>
                      <a:pt x="848073" y="902332"/>
                    </a:lnTo>
                    <a:cubicBezTo>
                      <a:pt x="851248" y="909063"/>
                      <a:pt x="850740" y="916810"/>
                      <a:pt x="846803" y="923160"/>
                    </a:cubicBezTo>
                    <a:cubicBezTo>
                      <a:pt x="842866" y="929510"/>
                      <a:pt x="836008" y="933193"/>
                      <a:pt x="828515" y="933193"/>
                    </a:cubicBezTo>
                    <a:lnTo>
                      <a:pt x="583786" y="933193"/>
                    </a:lnTo>
                    <a:close/>
                    <a:moveTo>
                      <a:pt x="749775" y="34925"/>
                    </a:moveTo>
                    <a:lnTo>
                      <a:pt x="1374488" y="1327019"/>
                    </a:lnTo>
                    <a:cubicBezTo>
                      <a:pt x="1377663" y="1333750"/>
                      <a:pt x="1377282" y="1341624"/>
                      <a:pt x="1373345" y="1347847"/>
                    </a:cubicBezTo>
                    <a:cubicBezTo>
                      <a:pt x="1369408" y="1354070"/>
                      <a:pt x="1362550" y="1358007"/>
                      <a:pt x="1355057" y="1358007"/>
                    </a:cubicBezTo>
                    <a:lnTo>
                      <a:pt x="1050257" y="1358007"/>
                    </a:lnTo>
                    <a:cubicBezTo>
                      <a:pt x="1042002" y="1358007"/>
                      <a:pt x="1034509" y="1353308"/>
                      <a:pt x="1030826" y="1345942"/>
                    </a:cubicBezTo>
                    <a:lnTo>
                      <a:pt x="937735" y="1155188"/>
                    </a:lnTo>
                    <a:lnTo>
                      <a:pt x="931512" y="1142361"/>
                    </a:lnTo>
                    <a:lnTo>
                      <a:pt x="950943" y="1132963"/>
                    </a:lnTo>
                    <a:lnTo>
                      <a:pt x="950943" y="1154553"/>
                    </a:lnTo>
                    <a:lnTo>
                      <a:pt x="461104" y="1154553"/>
                    </a:lnTo>
                    <a:lnTo>
                      <a:pt x="461104" y="1132963"/>
                    </a:lnTo>
                    <a:lnTo>
                      <a:pt x="480535" y="1142361"/>
                    </a:lnTo>
                    <a:lnTo>
                      <a:pt x="474312" y="1155188"/>
                    </a:lnTo>
                    <a:lnTo>
                      <a:pt x="381221" y="1345942"/>
                    </a:lnTo>
                    <a:cubicBezTo>
                      <a:pt x="377665" y="1353308"/>
                      <a:pt x="370045" y="1358007"/>
                      <a:pt x="361790" y="1358007"/>
                    </a:cubicBezTo>
                    <a:lnTo>
                      <a:pt x="57879" y="1358007"/>
                    </a:lnTo>
                    <a:cubicBezTo>
                      <a:pt x="50513" y="1358007"/>
                      <a:pt x="43528" y="1354197"/>
                      <a:pt x="39591" y="1347974"/>
                    </a:cubicBezTo>
                    <a:cubicBezTo>
                      <a:pt x="35654" y="1341751"/>
                      <a:pt x="35273" y="1333877"/>
                      <a:pt x="38448" y="1327146"/>
                    </a:cubicBezTo>
                    <a:lnTo>
                      <a:pt x="662272" y="34925"/>
                    </a:lnTo>
                    <a:cubicBezTo>
                      <a:pt x="665828" y="27432"/>
                      <a:pt x="673448" y="22733"/>
                      <a:pt x="681703" y="22733"/>
                    </a:cubicBezTo>
                    <a:lnTo>
                      <a:pt x="730471" y="22733"/>
                    </a:lnTo>
                    <a:cubicBezTo>
                      <a:pt x="738726" y="22733"/>
                      <a:pt x="746219" y="27432"/>
                      <a:pt x="749901" y="34925"/>
                    </a:cubicBezTo>
                    <a:moveTo>
                      <a:pt x="711040" y="53721"/>
                    </a:moveTo>
                    <a:lnTo>
                      <a:pt x="730471" y="44323"/>
                    </a:lnTo>
                    <a:lnTo>
                      <a:pt x="730471" y="65913"/>
                    </a:lnTo>
                    <a:lnTo>
                      <a:pt x="681703" y="65913"/>
                    </a:lnTo>
                    <a:lnTo>
                      <a:pt x="681703" y="44323"/>
                    </a:lnTo>
                    <a:lnTo>
                      <a:pt x="701134" y="53721"/>
                    </a:lnTo>
                    <a:lnTo>
                      <a:pt x="77310" y="1345688"/>
                    </a:lnTo>
                    <a:lnTo>
                      <a:pt x="57879" y="1336290"/>
                    </a:lnTo>
                    <a:lnTo>
                      <a:pt x="57879" y="1314700"/>
                    </a:lnTo>
                    <a:lnTo>
                      <a:pt x="361790" y="1314700"/>
                    </a:lnTo>
                    <a:lnTo>
                      <a:pt x="361790" y="1336290"/>
                    </a:lnTo>
                    <a:lnTo>
                      <a:pt x="342359" y="1326892"/>
                    </a:lnTo>
                    <a:lnTo>
                      <a:pt x="435450" y="1136138"/>
                    </a:lnTo>
                    <a:lnTo>
                      <a:pt x="454881" y="1145536"/>
                    </a:lnTo>
                    <a:lnTo>
                      <a:pt x="435450" y="1136138"/>
                    </a:lnTo>
                    <a:lnTo>
                      <a:pt x="441673" y="1123311"/>
                    </a:lnTo>
                    <a:cubicBezTo>
                      <a:pt x="445229" y="1115945"/>
                      <a:pt x="452849" y="1111119"/>
                      <a:pt x="461104" y="1111119"/>
                    </a:cubicBezTo>
                    <a:lnTo>
                      <a:pt x="951069" y="1111119"/>
                    </a:lnTo>
                    <a:cubicBezTo>
                      <a:pt x="959325" y="1111119"/>
                      <a:pt x="966818" y="1115818"/>
                      <a:pt x="970500" y="1123311"/>
                    </a:cubicBezTo>
                    <a:lnTo>
                      <a:pt x="976724" y="1136138"/>
                    </a:lnTo>
                    <a:lnTo>
                      <a:pt x="957293" y="1145536"/>
                    </a:lnTo>
                    <a:lnTo>
                      <a:pt x="976724" y="1136138"/>
                    </a:lnTo>
                    <a:lnTo>
                      <a:pt x="1069814" y="1326892"/>
                    </a:lnTo>
                    <a:lnTo>
                      <a:pt x="1050384" y="1336290"/>
                    </a:lnTo>
                    <a:lnTo>
                      <a:pt x="1050384" y="1314700"/>
                    </a:lnTo>
                    <a:lnTo>
                      <a:pt x="1355184" y="1314700"/>
                    </a:lnTo>
                    <a:lnTo>
                      <a:pt x="1355184" y="1336290"/>
                    </a:lnTo>
                    <a:lnTo>
                      <a:pt x="1335753" y="1345688"/>
                    </a:lnTo>
                    <a:lnTo>
                      <a:pt x="711040" y="5372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41698" y="661307"/>
            <a:ext cx="2950490" cy="4114800"/>
          </a:xfrm>
          <a:custGeom>
            <a:avLst/>
            <a:gdLst/>
            <a:ahLst/>
            <a:cxnLst/>
            <a:rect r="r" b="b" t="t" l="l"/>
            <a:pathLst>
              <a:path h="4114800" w="2950490">
                <a:moveTo>
                  <a:pt x="0" y="0"/>
                </a:moveTo>
                <a:lnTo>
                  <a:pt x="2950489" y="0"/>
                </a:lnTo>
                <a:lnTo>
                  <a:pt x="29504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0437" y="256362"/>
            <a:ext cx="4509495" cy="9774275"/>
          </a:xfrm>
          <a:custGeom>
            <a:avLst/>
            <a:gdLst/>
            <a:ahLst/>
            <a:cxnLst/>
            <a:rect r="r" b="b" t="t" l="l"/>
            <a:pathLst>
              <a:path h="9774275" w="4509495">
                <a:moveTo>
                  <a:pt x="0" y="0"/>
                </a:moveTo>
                <a:lnTo>
                  <a:pt x="4509495" y="0"/>
                </a:lnTo>
                <a:lnTo>
                  <a:pt x="4509495" y="9774276"/>
                </a:lnTo>
                <a:lnTo>
                  <a:pt x="0" y="97742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3500" y="5412620"/>
            <a:ext cx="4746885" cy="418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14"/>
              </a:lnSpc>
              <a:spcBef>
                <a:spcPct val="0"/>
              </a:spcBef>
            </a:pPr>
            <a:r>
              <a:rPr lang="en-US" sz="508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Aguar</a:t>
            </a:r>
            <a:r>
              <a:rPr lang="en-US" sz="508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 e se não iniciar em 30s clique em INICIAR O ZOOM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57797" y="506995"/>
            <a:ext cx="2981429" cy="4114800"/>
          </a:xfrm>
          <a:custGeom>
            <a:avLst/>
            <a:gdLst/>
            <a:ahLst/>
            <a:cxnLst/>
            <a:rect r="r" b="b" t="t" l="l"/>
            <a:pathLst>
              <a:path h="4114800" w="2981429">
                <a:moveTo>
                  <a:pt x="0" y="0"/>
                </a:moveTo>
                <a:lnTo>
                  <a:pt x="2981428" y="0"/>
                </a:lnTo>
                <a:lnTo>
                  <a:pt x="29814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5702" y="5095875"/>
            <a:ext cx="9815596" cy="4870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1"/>
              </a:lnSpc>
            </a:pPr>
            <a:r>
              <a:rPr lang="en-US" sz="424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Nas telas seguintes</a:t>
            </a:r>
          </a:p>
          <a:p>
            <a:pPr algn="ctr">
              <a:lnSpc>
                <a:spcPts val="5521"/>
              </a:lnSpc>
            </a:pPr>
            <a:r>
              <a:rPr lang="en-US" sz="424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</a:p>
          <a:p>
            <a:pPr algn="ctr">
              <a:lnSpc>
                <a:spcPts val="5521"/>
              </a:lnSpc>
            </a:pPr>
            <a:r>
              <a:rPr lang="en-US" sz="424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Agendamento </a:t>
            </a:r>
          </a:p>
          <a:p>
            <a:pPr algn="ctr">
              <a:lnSpc>
                <a:spcPts val="5521"/>
              </a:lnSpc>
            </a:pPr>
            <a:r>
              <a:rPr lang="en-US" sz="424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Experimente o Zoom Workstation Pro Notificações</a:t>
            </a:r>
          </a:p>
          <a:p>
            <a:pPr algn="ctr">
              <a:lnSpc>
                <a:spcPts val="5521"/>
              </a:lnSpc>
            </a:pPr>
          </a:p>
          <a:p>
            <a:pPr algn="ctr">
              <a:lnSpc>
                <a:spcPts val="5521"/>
              </a:lnSpc>
              <a:spcBef>
                <a:spcPct val="0"/>
              </a:spcBef>
            </a:pPr>
            <a:r>
              <a:rPr lang="en-US" sz="424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Clique em AGORA NÃO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85724" y="1028700"/>
            <a:ext cx="4769345" cy="3299009"/>
            <a:chOff x="0" y="0"/>
            <a:chExt cx="6359127" cy="43986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47717" cy="4398679"/>
            </a:xfrm>
            <a:custGeom>
              <a:avLst/>
              <a:gdLst/>
              <a:ahLst/>
              <a:cxnLst/>
              <a:rect r="r" b="b" t="t" l="l"/>
              <a:pathLst>
                <a:path h="4398679" w="3047717">
                  <a:moveTo>
                    <a:pt x="0" y="0"/>
                  </a:moveTo>
                  <a:lnTo>
                    <a:pt x="3047717" y="0"/>
                  </a:lnTo>
                  <a:lnTo>
                    <a:pt x="3047717" y="4398679"/>
                  </a:lnTo>
                  <a:lnTo>
                    <a:pt x="0" y="4398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047717" y="81323"/>
              <a:ext cx="3311410" cy="4317356"/>
            </a:xfrm>
            <a:custGeom>
              <a:avLst/>
              <a:gdLst/>
              <a:ahLst/>
              <a:cxnLst/>
              <a:rect r="r" b="b" t="t" l="l"/>
              <a:pathLst>
                <a:path h="4317356" w="3311410">
                  <a:moveTo>
                    <a:pt x="0" y="0"/>
                  </a:moveTo>
                  <a:lnTo>
                    <a:pt x="3311410" y="0"/>
                  </a:lnTo>
                  <a:lnTo>
                    <a:pt x="3311410" y="4317356"/>
                  </a:lnTo>
                  <a:lnTo>
                    <a:pt x="0" y="4317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21170" y="587829"/>
            <a:ext cx="4206778" cy="9343997"/>
          </a:xfrm>
          <a:custGeom>
            <a:avLst/>
            <a:gdLst/>
            <a:ahLst/>
            <a:cxnLst/>
            <a:rect r="r" b="b" t="t" l="l"/>
            <a:pathLst>
              <a:path h="9343997" w="4206778">
                <a:moveTo>
                  <a:pt x="0" y="0"/>
                </a:moveTo>
                <a:lnTo>
                  <a:pt x="4206779" y="0"/>
                </a:lnTo>
                <a:lnTo>
                  <a:pt x="4206779" y="9343997"/>
                </a:lnTo>
                <a:lnTo>
                  <a:pt x="0" y="9343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27949" y="5933431"/>
            <a:ext cx="5284897" cy="284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1"/>
              </a:lnSpc>
            </a:pPr>
            <a:r>
              <a:rPr lang="en-US" sz="424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</a:t>
            </a:r>
            <a:r>
              <a:rPr lang="en-US" sz="424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lique em </a:t>
            </a:r>
          </a:p>
          <a:p>
            <a:pPr algn="ctr">
              <a:lnSpc>
                <a:spcPts val="11501"/>
              </a:lnSpc>
            </a:pPr>
            <a:r>
              <a:rPr lang="en-US" sz="884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INICIAR</a:t>
            </a:r>
          </a:p>
          <a:p>
            <a:pPr algn="ctr">
              <a:lnSpc>
                <a:spcPts val="552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27836" y="1419907"/>
            <a:ext cx="4029464" cy="2907802"/>
            <a:chOff x="0" y="0"/>
            <a:chExt cx="5372619" cy="3877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6310" cy="3877070"/>
            </a:xfrm>
            <a:custGeom>
              <a:avLst/>
              <a:gdLst/>
              <a:ahLst/>
              <a:cxnLst/>
              <a:rect r="r" b="b" t="t" l="l"/>
              <a:pathLst>
                <a:path h="3877070" w="2686310">
                  <a:moveTo>
                    <a:pt x="0" y="0"/>
                  </a:moveTo>
                  <a:lnTo>
                    <a:pt x="2686310" y="0"/>
                  </a:lnTo>
                  <a:lnTo>
                    <a:pt x="2686310" y="3877070"/>
                  </a:lnTo>
                  <a:lnTo>
                    <a:pt x="0" y="3877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686310" y="0"/>
              <a:ext cx="2686310" cy="3877070"/>
            </a:xfrm>
            <a:custGeom>
              <a:avLst/>
              <a:gdLst/>
              <a:ahLst/>
              <a:cxnLst/>
              <a:rect r="r" b="b" t="t" l="l"/>
              <a:pathLst>
                <a:path h="3877070" w="2686310">
                  <a:moveTo>
                    <a:pt x="0" y="0"/>
                  </a:moveTo>
                  <a:lnTo>
                    <a:pt x="2686309" y="0"/>
                  </a:lnTo>
                  <a:lnTo>
                    <a:pt x="2686309" y="3877070"/>
                  </a:lnTo>
                  <a:lnTo>
                    <a:pt x="0" y="3877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385771" y="631583"/>
            <a:ext cx="4165567" cy="9023835"/>
          </a:xfrm>
          <a:custGeom>
            <a:avLst/>
            <a:gdLst/>
            <a:ahLst/>
            <a:cxnLst/>
            <a:rect r="r" b="b" t="t" l="l"/>
            <a:pathLst>
              <a:path h="9023835" w="4165567">
                <a:moveTo>
                  <a:pt x="0" y="0"/>
                </a:moveTo>
                <a:lnTo>
                  <a:pt x="4165567" y="0"/>
                </a:lnTo>
                <a:lnTo>
                  <a:pt x="4165567" y="9023834"/>
                </a:lnTo>
                <a:lnTo>
                  <a:pt x="0" y="9023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995483" y="5551714"/>
            <a:ext cx="4894171" cy="3336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8"/>
              </a:lnSpc>
              <a:spcBef>
                <a:spcPct val="0"/>
              </a:spcBef>
            </a:pPr>
            <a:r>
              <a:rPr lang="en-US" sz="5106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Após essa configuração, o Zoom abrirá em PÁGINA INICIAL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10746" y="274386"/>
            <a:ext cx="4236856" cy="2907802"/>
            <a:chOff x="0" y="0"/>
            <a:chExt cx="5649141" cy="3877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6310" cy="3877070"/>
            </a:xfrm>
            <a:custGeom>
              <a:avLst/>
              <a:gdLst/>
              <a:ahLst/>
              <a:cxnLst/>
              <a:rect r="r" b="b" t="t" l="l"/>
              <a:pathLst>
                <a:path h="3877070" w="2686310">
                  <a:moveTo>
                    <a:pt x="0" y="0"/>
                  </a:moveTo>
                  <a:lnTo>
                    <a:pt x="2686310" y="0"/>
                  </a:lnTo>
                  <a:lnTo>
                    <a:pt x="2686310" y="3877070"/>
                  </a:lnTo>
                  <a:lnTo>
                    <a:pt x="0" y="3877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686310" y="40203"/>
              <a:ext cx="2962832" cy="3836867"/>
            </a:xfrm>
            <a:custGeom>
              <a:avLst/>
              <a:gdLst/>
              <a:ahLst/>
              <a:cxnLst/>
              <a:rect r="r" b="b" t="t" l="l"/>
              <a:pathLst>
                <a:path h="3836867" w="2962832">
                  <a:moveTo>
                    <a:pt x="0" y="0"/>
                  </a:moveTo>
                  <a:lnTo>
                    <a:pt x="2962831" y="0"/>
                  </a:lnTo>
                  <a:lnTo>
                    <a:pt x="2962831" y="3836867"/>
                  </a:lnTo>
                  <a:lnTo>
                    <a:pt x="0" y="3836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20493" y="274386"/>
            <a:ext cx="4454679" cy="9660880"/>
          </a:xfrm>
          <a:custGeom>
            <a:avLst/>
            <a:gdLst/>
            <a:ahLst/>
            <a:cxnLst/>
            <a:rect r="r" b="b" t="t" l="l"/>
            <a:pathLst>
              <a:path h="9660880" w="4454679">
                <a:moveTo>
                  <a:pt x="0" y="0"/>
                </a:moveTo>
                <a:lnTo>
                  <a:pt x="4454679" y="0"/>
                </a:lnTo>
                <a:lnTo>
                  <a:pt x="4454679" y="9660881"/>
                </a:lnTo>
                <a:lnTo>
                  <a:pt x="0" y="96608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43500" y="3598581"/>
            <a:ext cx="4771348" cy="600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5225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 link de acesso das reuniões chegam no Whatsapp. Clique em INGRESSAR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24140" y="1028700"/>
            <a:ext cx="4332971" cy="2907802"/>
            <a:chOff x="0" y="0"/>
            <a:chExt cx="5777295" cy="3877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6310" cy="3877070"/>
            </a:xfrm>
            <a:custGeom>
              <a:avLst/>
              <a:gdLst/>
              <a:ahLst/>
              <a:cxnLst/>
              <a:rect r="r" b="b" t="t" l="l"/>
              <a:pathLst>
                <a:path h="3877070" w="2686310">
                  <a:moveTo>
                    <a:pt x="0" y="0"/>
                  </a:moveTo>
                  <a:lnTo>
                    <a:pt x="2686310" y="0"/>
                  </a:lnTo>
                  <a:lnTo>
                    <a:pt x="2686310" y="3877070"/>
                  </a:lnTo>
                  <a:lnTo>
                    <a:pt x="0" y="3877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940045" y="0"/>
              <a:ext cx="2837250" cy="3877070"/>
            </a:xfrm>
            <a:custGeom>
              <a:avLst/>
              <a:gdLst/>
              <a:ahLst/>
              <a:cxnLst/>
              <a:rect r="r" b="b" t="t" l="l"/>
              <a:pathLst>
                <a:path h="3877070" w="2837250">
                  <a:moveTo>
                    <a:pt x="0" y="0"/>
                  </a:moveTo>
                  <a:lnTo>
                    <a:pt x="2837250" y="0"/>
                  </a:lnTo>
                  <a:lnTo>
                    <a:pt x="2837250" y="3877070"/>
                  </a:lnTo>
                  <a:lnTo>
                    <a:pt x="0" y="3877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400154" y="366707"/>
            <a:ext cx="4405889" cy="9553586"/>
          </a:xfrm>
          <a:custGeom>
            <a:avLst/>
            <a:gdLst/>
            <a:ahLst/>
            <a:cxnLst/>
            <a:rect r="r" b="b" t="t" l="l"/>
            <a:pathLst>
              <a:path h="9553586" w="4405889">
                <a:moveTo>
                  <a:pt x="0" y="0"/>
                </a:moveTo>
                <a:lnTo>
                  <a:pt x="4405889" y="0"/>
                </a:lnTo>
                <a:lnTo>
                  <a:pt x="4405889" y="9553586"/>
                </a:lnTo>
                <a:lnTo>
                  <a:pt x="0" y="95535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143500" y="5105400"/>
            <a:ext cx="4513612" cy="3417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5225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Pronto! Agora é aguardar ser admitido na sala.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23673" y="7117976"/>
            <a:ext cx="5839654" cy="1330429"/>
          </a:xfrm>
          <a:custGeom>
            <a:avLst/>
            <a:gdLst/>
            <a:ahLst/>
            <a:cxnLst/>
            <a:rect r="r" b="b" t="t" l="l"/>
            <a:pathLst>
              <a:path h="1330429" w="5839654">
                <a:moveTo>
                  <a:pt x="0" y="0"/>
                </a:moveTo>
                <a:lnTo>
                  <a:pt x="5839654" y="0"/>
                </a:lnTo>
                <a:lnTo>
                  <a:pt x="5839654" y="1330429"/>
                </a:lnTo>
                <a:lnTo>
                  <a:pt x="0" y="13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l="-11340" t="-318979" r="-13190" b="-12762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41007" y="-621675"/>
            <a:ext cx="5967675" cy="5967675"/>
          </a:xfrm>
          <a:custGeom>
            <a:avLst/>
            <a:gdLst/>
            <a:ahLst/>
            <a:cxnLst/>
            <a:rect r="r" b="b" t="t" l="l"/>
            <a:pathLst>
              <a:path h="5967675" w="5967675">
                <a:moveTo>
                  <a:pt x="0" y="0"/>
                </a:moveTo>
                <a:lnTo>
                  <a:pt x="5967675" y="0"/>
                </a:lnTo>
                <a:lnTo>
                  <a:pt x="5967675" y="5967675"/>
                </a:lnTo>
                <a:lnTo>
                  <a:pt x="0" y="5967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23673" y="2814938"/>
            <a:ext cx="5839654" cy="4657124"/>
          </a:xfrm>
          <a:custGeom>
            <a:avLst/>
            <a:gdLst/>
            <a:ahLst/>
            <a:cxnLst/>
            <a:rect r="r" b="b" t="t" l="l"/>
            <a:pathLst>
              <a:path h="4657124" w="5839654">
                <a:moveTo>
                  <a:pt x="0" y="0"/>
                </a:moveTo>
                <a:lnTo>
                  <a:pt x="5839654" y="0"/>
                </a:lnTo>
                <a:lnTo>
                  <a:pt x="5839654" y="4657124"/>
                </a:lnTo>
                <a:lnTo>
                  <a:pt x="0" y="46571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90114" y="6605655"/>
            <a:ext cx="1025030" cy="1299563"/>
          </a:xfrm>
          <a:custGeom>
            <a:avLst/>
            <a:gdLst/>
            <a:ahLst/>
            <a:cxnLst/>
            <a:rect r="r" b="b" t="t" l="l"/>
            <a:pathLst>
              <a:path h="1299563" w="1025030">
                <a:moveTo>
                  <a:pt x="0" y="0"/>
                </a:moveTo>
                <a:lnTo>
                  <a:pt x="1025031" y="0"/>
                </a:lnTo>
                <a:lnTo>
                  <a:pt x="1025031" y="1299563"/>
                </a:lnTo>
                <a:lnTo>
                  <a:pt x="0" y="12995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71855" y="4112203"/>
            <a:ext cx="4743289" cy="242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11"/>
              </a:lnSpc>
            </a:pPr>
            <a:r>
              <a:rPr lang="en-US" sz="3701" b="true">
                <a:solidFill>
                  <a:srgbClr val="26262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         ORIENTAÇÕES</a:t>
            </a:r>
          </a:p>
          <a:p>
            <a:pPr algn="l">
              <a:lnSpc>
                <a:spcPts val="4811"/>
              </a:lnSpc>
            </a:pPr>
            <a:r>
              <a:rPr lang="en-US" sz="3701" b="true">
                <a:solidFill>
                  <a:srgbClr val="26262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PARA ALTERAÇÃO DO </a:t>
            </a:r>
          </a:p>
          <a:p>
            <a:pPr algn="l">
              <a:lnSpc>
                <a:spcPts val="4811"/>
              </a:lnSpc>
            </a:pPr>
            <a:r>
              <a:rPr lang="en-US" sz="3701" b="true">
                <a:solidFill>
                  <a:srgbClr val="262626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   NOME DE EXIBIÇÃO</a:t>
            </a:r>
          </a:p>
          <a:p>
            <a:pPr algn="l">
              <a:lnSpc>
                <a:spcPts val="4811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3418207" y="8823962"/>
            <a:ext cx="4096938" cy="868677"/>
            <a:chOff x="0" y="0"/>
            <a:chExt cx="5462584" cy="1158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48843" cy="1158236"/>
            </a:xfrm>
            <a:custGeom>
              <a:avLst/>
              <a:gdLst/>
              <a:ahLst/>
              <a:cxnLst/>
              <a:rect r="r" b="b" t="t" l="l"/>
              <a:pathLst>
                <a:path h="1158236" w="1748843">
                  <a:moveTo>
                    <a:pt x="0" y="0"/>
                  </a:moveTo>
                  <a:lnTo>
                    <a:pt x="1748843" y="0"/>
                  </a:lnTo>
                  <a:lnTo>
                    <a:pt x="1748843" y="1158236"/>
                  </a:lnTo>
                  <a:lnTo>
                    <a:pt x="0" y="115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9" id="9"/>
            <p:cNvGrpSpPr/>
            <p:nvPr/>
          </p:nvGrpSpPr>
          <p:grpSpPr>
            <a:xfrm rot="0">
              <a:off x="1788586" y="313194"/>
              <a:ext cx="462039" cy="519954"/>
              <a:chOff x="0" y="0"/>
              <a:chExt cx="1193038" cy="134258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193038" cy="1342517"/>
              </a:xfrm>
              <a:custGeom>
                <a:avLst/>
                <a:gdLst/>
                <a:ahLst/>
                <a:cxnLst/>
                <a:rect r="r" b="b" t="t" l="l"/>
                <a:pathLst>
                  <a:path h="1342517" w="1193038">
                    <a:moveTo>
                      <a:pt x="70866" y="0"/>
                    </a:moveTo>
                    <a:lnTo>
                      <a:pt x="854964" y="704723"/>
                    </a:lnTo>
                    <a:lnTo>
                      <a:pt x="854964" y="0"/>
                    </a:lnTo>
                    <a:lnTo>
                      <a:pt x="1193038" y="0"/>
                    </a:lnTo>
                    <a:lnTo>
                      <a:pt x="1193038" y="1342517"/>
                    </a:lnTo>
                    <a:lnTo>
                      <a:pt x="1119378" y="1342517"/>
                    </a:lnTo>
                    <a:lnTo>
                      <a:pt x="337185" y="639445"/>
                    </a:lnTo>
                    <a:lnTo>
                      <a:pt x="337185" y="1342517"/>
                    </a:lnTo>
                    <a:lnTo>
                      <a:pt x="0" y="1342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2290340" y="289851"/>
              <a:ext cx="824904" cy="573361"/>
              <a:chOff x="0" y="0"/>
              <a:chExt cx="2129993" cy="1480477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63500" y="63627"/>
                <a:ext cx="1199642" cy="1339215"/>
              </a:xfrm>
              <a:custGeom>
                <a:avLst/>
                <a:gdLst/>
                <a:ahLst/>
                <a:cxnLst/>
                <a:rect r="r" b="b" t="t" l="l"/>
                <a:pathLst>
                  <a:path h="1339215" w="1199642">
                    <a:moveTo>
                      <a:pt x="442849" y="324866"/>
                    </a:moveTo>
                    <a:lnTo>
                      <a:pt x="356616" y="324866"/>
                    </a:lnTo>
                    <a:lnTo>
                      <a:pt x="359664" y="1012825"/>
                    </a:lnTo>
                    <a:lnTo>
                      <a:pt x="395732" y="1012825"/>
                    </a:lnTo>
                    <a:cubicBezTo>
                      <a:pt x="661162" y="1012825"/>
                      <a:pt x="828294" y="895350"/>
                      <a:pt x="858647" y="668909"/>
                    </a:cubicBezTo>
                    <a:cubicBezTo>
                      <a:pt x="858647" y="446024"/>
                      <a:pt x="676910" y="324993"/>
                      <a:pt x="442722" y="324993"/>
                    </a:cubicBezTo>
                    <a:moveTo>
                      <a:pt x="414528" y="762"/>
                    </a:moveTo>
                    <a:lnTo>
                      <a:pt x="414528" y="0"/>
                    </a:lnTo>
                    <a:lnTo>
                      <a:pt x="443611" y="0"/>
                    </a:lnTo>
                    <a:cubicBezTo>
                      <a:pt x="680085" y="0"/>
                      <a:pt x="877697" y="80137"/>
                      <a:pt x="1011682" y="196850"/>
                    </a:cubicBezTo>
                    <a:cubicBezTo>
                      <a:pt x="1137412" y="317881"/>
                      <a:pt x="1199642" y="477393"/>
                      <a:pt x="1199642" y="670814"/>
                    </a:cubicBezTo>
                    <a:cubicBezTo>
                      <a:pt x="1199642" y="864235"/>
                      <a:pt x="1137285" y="1023366"/>
                      <a:pt x="1011555" y="1143254"/>
                    </a:cubicBezTo>
                    <a:cubicBezTo>
                      <a:pt x="845820" y="1273683"/>
                      <a:pt x="633984" y="1339215"/>
                      <a:pt x="385445" y="1339215"/>
                    </a:cubicBezTo>
                    <a:lnTo>
                      <a:pt x="0" y="1339215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3" id="13"/>
              <p:cNvSpPr/>
              <p:nvPr/>
            </p:nvSpPr>
            <p:spPr>
              <a:xfrm flipH="false" flipV="false" rot="0">
                <a:off x="1096518" y="63500"/>
                <a:ext cx="969899" cy="1353439"/>
              </a:xfrm>
              <a:custGeom>
                <a:avLst/>
                <a:gdLst/>
                <a:ahLst/>
                <a:cxnLst/>
                <a:rect r="r" b="b" t="t" l="l"/>
                <a:pathLst>
                  <a:path h="1353439" w="969899">
                    <a:moveTo>
                      <a:pt x="628396" y="798195"/>
                    </a:moveTo>
                    <a:lnTo>
                      <a:pt x="628396" y="543560"/>
                    </a:lnTo>
                    <a:lnTo>
                      <a:pt x="622554" y="0"/>
                    </a:lnTo>
                    <a:lnTo>
                      <a:pt x="964692" y="1016"/>
                    </a:lnTo>
                    <a:lnTo>
                      <a:pt x="969899" y="546481"/>
                    </a:lnTo>
                    <a:lnTo>
                      <a:pt x="969899" y="810260"/>
                    </a:lnTo>
                    <a:cubicBezTo>
                      <a:pt x="969899" y="961009"/>
                      <a:pt x="913638" y="1090930"/>
                      <a:pt x="802513" y="1195705"/>
                    </a:cubicBezTo>
                    <a:cubicBezTo>
                      <a:pt x="684911" y="1298194"/>
                      <a:pt x="536702" y="1351153"/>
                      <a:pt x="365379" y="1353439"/>
                    </a:cubicBezTo>
                    <a:lnTo>
                      <a:pt x="354838" y="1353439"/>
                    </a:lnTo>
                    <a:cubicBezTo>
                      <a:pt x="222631" y="1352296"/>
                      <a:pt x="114427" y="1319530"/>
                      <a:pt x="21971" y="1255141"/>
                    </a:cubicBezTo>
                    <a:lnTo>
                      <a:pt x="0" y="1239901"/>
                    </a:lnTo>
                    <a:lnTo>
                      <a:pt x="167132" y="950722"/>
                    </a:lnTo>
                    <a:lnTo>
                      <a:pt x="193675" y="973074"/>
                    </a:lnTo>
                    <a:cubicBezTo>
                      <a:pt x="237998" y="1007618"/>
                      <a:pt x="288925" y="1026033"/>
                      <a:pt x="356870" y="1026033"/>
                    </a:cubicBezTo>
                    <a:lnTo>
                      <a:pt x="363347" y="1026033"/>
                    </a:lnTo>
                    <a:cubicBezTo>
                      <a:pt x="500126" y="1026033"/>
                      <a:pt x="628396" y="928116"/>
                      <a:pt x="628396" y="798068"/>
                    </a:cubicBezTo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3154969" y="314482"/>
              <a:ext cx="464618" cy="523496"/>
              <a:chOff x="0" y="0"/>
              <a:chExt cx="1199693" cy="135172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99641" cy="1351788"/>
              </a:xfrm>
              <a:custGeom>
                <a:avLst/>
                <a:gdLst/>
                <a:ahLst/>
                <a:cxnLst/>
                <a:rect r="r" b="b" t="t" l="l"/>
                <a:pathLst>
                  <a:path h="1351788" w="1199641">
                    <a:moveTo>
                      <a:pt x="870711" y="793877"/>
                    </a:moveTo>
                    <a:lnTo>
                      <a:pt x="870711" y="0"/>
                    </a:lnTo>
                    <a:lnTo>
                      <a:pt x="1199641" y="0"/>
                    </a:lnTo>
                    <a:lnTo>
                      <a:pt x="1199641" y="805307"/>
                    </a:lnTo>
                    <a:cubicBezTo>
                      <a:pt x="1199641" y="955548"/>
                      <a:pt x="1143380" y="1085850"/>
                      <a:pt x="1032382" y="1192276"/>
                    </a:cubicBezTo>
                    <a:cubicBezTo>
                      <a:pt x="920877" y="1298067"/>
                      <a:pt x="775081" y="1351788"/>
                      <a:pt x="600710" y="1351788"/>
                    </a:cubicBezTo>
                    <a:cubicBezTo>
                      <a:pt x="424561" y="1351788"/>
                      <a:pt x="278130" y="1298194"/>
                      <a:pt x="167132" y="1192276"/>
                    </a:cubicBezTo>
                    <a:cubicBezTo>
                      <a:pt x="56261" y="1085850"/>
                      <a:pt x="0" y="955548"/>
                      <a:pt x="0" y="805307"/>
                    </a:cubicBezTo>
                    <a:lnTo>
                      <a:pt x="0" y="0"/>
                    </a:lnTo>
                    <a:lnTo>
                      <a:pt x="329057" y="0"/>
                    </a:lnTo>
                    <a:lnTo>
                      <a:pt x="329057" y="793877"/>
                    </a:lnTo>
                    <a:cubicBezTo>
                      <a:pt x="329057" y="855980"/>
                      <a:pt x="354965" y="908431"/>
                      <a:pt x="408813" y="954405"/>
                    </a:cubicBezTo>
                    <a:cubicBezTo>
                      <a:pt x="462534" y="999236"/>
                      <a:pt x="524891" y="1020953"/>
                      <a:pt x="599821" y="1020953"/>
                    </a:cubicBezTo>
                    <a:cubicBezTo>
                      <a:pt x="735457" y="1020953"/>
                      <a:pt x="870711" y="924560"/>
                      <a:pt x="870711" y="793750"/>
                    </a:cubicBezTo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16" id="16"/>
            <p:cNvGrpSpPr/>
            <p:nvPr/>
          </p:nvGrpSpPr>
          <p:grpSpPr>
            <a:xfrm rot="0">
              <a:off x="3659305" y="281540"/>
              <a:ext cx="1803279" cy="584546"/>
              <a:chOff x="0" y="0"/>
              <a:chExt cx="4656252" cy="1509357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63500" y="81788"/>
                <a:ext cx="923924" cy="1344291"/>
              </a:xfrm>
              <a:custGeom>
                <a:avLst/>
                <a:gdLst/>
                <a:ahLst/>
                <a:cxnLst/>
                <a:rect r="r" b="b" t="t" l="l"/>
                <a:pathLst>
                  <a:path h="1344291" w="923924">
                    <a:moveTo>
                      <a:pt x="0" y="0"/>
                    </a:moveTo>
                    <a:lnTo>
                      <a:pt x="923924" y="0"/>
                    </a:lnTo>
                    <a:lnTo>
                      <a:pt x="923924" y="326389"/>
                    </a:lnTo>
                    <a:lnTo>
                      <a:pt x="343027" y="326389"/>
                    </a:lnTo>
                    <a:lnTo>
                      <a:pt x="343027" y="509268"/>
                    </a:lnTo>
                    <a:lnTo>
                      <a:pt x="789305" y="509268"/>
                    </a:lnTo>
                    <a:lnTo>
                      <a:pt x="789305" y="835784"/>
                    </a:lnTo>
                    <a:lnTo>
                      <a:pt x="343027" y="835784"/>
                    </a:lnTo>
                    <a:lnTo>
                      <a:pt x="343027" y="1344291"/>
                    </a:lnTo>
                    <a:lnTo>
                      <a:pt x="0" y="13442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103629" y="81788"/>
                <a:ext cx="923925" cy="1344291"/>
              </a:xfrm>
              <a:custGeom>
                <a:avLst/>
                <a:gdLst/>
                <a:ahLst/>
                <a:cxnLst/>
                <a:rect r="r" b="b" t="t" l="l"/>
                <a:pathLst>
                  <a:path h="1344291" w="923925">
                    <a:moveTo>
                      <a:pt x="0" y="0"/>
                    </a:moveTo>
                    <a:lnTo>
                      <a:pt x="923798" y="0"/>
                    </a:lnTo>
                    <a:lnTo>
                      <a:pt x="923798" y="326389"/>
                    </a:lnTo>
                    <a:lnTo>
                      <a:pt x="343027" y="326389"/>
                    </a:lnTo>
                    <a:lnTo>
                      <a:pt x="343027" y="509268"/>
                    </a:lnTo>
                    <a:lnTo>
                      <a:pt x="789305" y="509268"/>
                    </a:lnTo>
                    <a:lnTo>
                      <a:pt x="789305" y="835784"/>
                    </a:lnTo>
                    <a:lnTo>
                      <a:pt x="343027" y="835784"/>
                    </a:lnTo>
                    <a:lnTo>
                      <a:pt x="343027" y="1018537"/>
                    </a:lnTo>
                    <a:lnTo>
                      <a:pt x="923925" y="1018537"/>
                    </a:lnTo>
                    <a:lnTo>
                      <a:pt x="923925" y="1344291"/>
                    </a:lnTo>
                    <a:lnTo>
                      <a:pt x="0" y="13442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19" id="19"/>
              <p:cNvSpPr/>
              <p:nvPr/>
            </p:nvSpPr>
            <p:spPr>
              <a:xfrm flipH="false" flipV="false" rot="0">
                <a:off x="2143632" y="84963"/>
                <a:ext cx="1118361" cy="1339338"/>
              </a:xfrm>
              <a:custGeom>
                <a:avLst/>
                <a:gdLst/>
                <a:ahLst/>
                <a:cxnLst/>
                <a:rect r="r" b="b" t="t" l="l"/>
                <a:pathLst>
                  <a:path h="1339338" w="1118361">
                    <a:moveTo>
                      <a:pt x="326517" y="1018664"/>
                    </a:moveTo>
                    <a:lnTo>
                      <a:pt x="326517" y="751837"/>
                    </a:lnTo>
                    <a:cubicBezTo>
                      <a:pt x="370332" y="751583"/>
                      <a:pt x="410464" y="750694"/>
                      <a:pt x="451612" y="750694"/>
                    </a:cubicBezTo>
                    <a:cubicBezTo>
                      <a:pt x="481330" y="750694"/>
                      <a:pt x="511683" y="751202"/>
                      <a:pt x="544448" y="752726"/>
                    </a:cubicBezTo>
                    <a:cubicBezTo>
                      <a:pt x="583946" y="755139"/>
                      <a:pt x="617600" y="767966"/>
                      <a:pt x="649604" y="794890"/>
                    </a:cubicBezTo>
                    <a:cubicBezTo>
                      <a:pt x="678434" y="820925"/>
                      <a:pt x="692784" y="850897"/>
                      <a:pt x="692784" y="888235"/>
                    </a:cubicBezTo>
                    <a:cubicBezTo>
                      <a:pt x="692784" y="964435"/>
                      <a:pt x="624712" y="1018664"/>
                      <a:pt x="546481" y="1018664"/>
                    </a:cubicBezTo>
                    <a:close/>
                    <a:moveTo>
                      <a:pt x="546481" y="505204"/>
                    </a:moveTo>
                    <a:lnTo>
                      <a:pt x="546481" y="319912"/>
                    </a:lnTo>
                    <a:lnTo>
                      <a:pt x="622934" y="319912"/>
                    </a:lnTo>
                    <a:cubicBezTo>
                      <a:pt x="673988" y="319912"/>
                      <a:pt x="720216" y="357250"/>
                      <a:pt x="720216" y="406271"/>
                    </a:cubicBezTo>
                    <a:cubicBezTo>
                      <a:pt x="720216" y="461135"/>
                      <a:pt x="668909" y="494536"/>
                      <a:pt x="615187" y="500251"/>
                    </a:cubicBezTo>
                    <a:cubicBezTo>
                      <a:pt x="589025" y="502283"/>
                      <a:pt x="566673" y="503807"/>
                      <a:pt x="546481" y="505077"/>
                    </a:cubicBezTo>
                    <a:moveTo>
                      <a:pt x="0" y="127"/>
                    </a:moveTo>
                    <a:lnTo>
                      <a:pt x="0" y="1339338"/>
                    </a:lnTo>
                    <a:lnTo>
                      <a:pt x="546353" y="1339338"/>
                    </a:lnTo>
                    <a:cubicBezTo>
                      <a:pt x="688974" y="1339338"/>
                      <a:pt x="812926" y="1296031"/>
                      <a:pt x="901318" y="1211576"/>
                    </a:cubicBezTo>
                    <a:cubicBezTo>
                      <a:pt x="987678" y="1128264"/>
                      <a:pt x="1031874" y="1025267"/>
                      <a:pt x="1031874" y="906904"/>
                    </a:cubicBezTo>
                    <a:cubicBezTo>
                      <a:pt x="1031874" y="754758"/>
                      <a:pt x="946276" y="606677"/>
                      <a:pt x="814831" y="544955"/>
                    </a:cubicBezTo>
                    <a:cubicBezTo>
                      <a:pt x="838199" y="504442"/>
                      <a:pt x="862329" y="435354"/>
                      <a:pt x="862329" y="378967"/>
                    </a:cubicBezTo>
                    <a:cubicBezTo>
                      <a:pt x="862329" y="277875"/>
                      <a:pt x="822705" y="188721"/>
                      <a:pt x="734948" y="114934"/>
                    </a:cubicBezTo>
                    <a:cubicBezTo>
                      <a:pt x="643635" y="38862"/>
                      <a:pt x="531368" y="0"/>
                      <a:pt x="402971" y="0"/>
                    </a:cubicBezTo>
                    <a:close/>
                    <a:moveTo>
                      <a:pt x="706627" y="1041397"/>
                    </a:moveTo>
                    <a:lnTo>
                      <a:pt x="949324" y="1041397"/>
                    </a:lnTo>
                    <a:cubicBezTo>
                      <a:pt x="1044193" y="1041397"/>
                      <a:pt x="1118361" y="974087"/>
                      <a:pt x="1118361" y="888108"/>
                    </a:cubicBezTo>
                    <a:cubicBezTo>
                      <a:pt x="1118361" y="844674"/>
                      <a:pt x="1101851" y="808606"/>
                      <a:pt x="1067053" y="777364"/>
                    </a:cubicBezTo>
                    <a:cubicBezTo>
                      <a:pt x="1032001" y="747773"/>
                      <a:pt x="994409" y="732787"/>
                      <a:pt x="948308" y="729867"/>
                    </a:cubicBezTo>
                    <a:cubicBezTo>
                      <a:pt x="918844" y="728470"/>
                      <a:pt x="888999" y="727834"/>
                      <a:pt x="854455" y="727834"/>
                    </a:cubicBezTo>
                    <a:cubicBezTo>
                      <a:pt x="831087" y="727834"/>
                      <a:pt x="808100" y="728089"/>
                      <a:pt x="784605" y="728470"/>
                    </a:cubicBezTo>
                    <a:cubicBezTo>
                      <a:pt x="766571" y="728723"/>
                      <a:pt x="748283" y="728978"/>
                      <a:pt x="729360" y="728978"/>
                    </a:cubicBezTo>
                    <a:lnTo>
                      <a:pt x="706627" y="729104"/>
                    </a:lnTo>
                    <a:lnTo>
                      <a:pt x="706627" y="1041397"/>
                    </a:lnTo>
                    <a:moveTo>
                      <a:pt x="706627" y="529461"/>
                    </a:moveTo>
                    <a:lnTo>
                      <a:pt x="730884" y="527937"/>
                    </a:lnTo>
                    <a:cubicBezTo>
                      <a:pt x="751077" y="526667"/>
                      <a:pt x="773683" y="525016"/>
                      <a:pt x="800480" y="522984"/>
                    </a:cubicBezTo>
                    <a:cubicBezTo>
                      <a:pt x="860932" y="516634"/>
                      <a:pt x="925829" y="477391"/>
                      <a:pt x="925829" y="406398"/>
                    </a:cubicBezTo>
                    <a:cubicBezTo>
                      <a:pt x="925829" y="346201"/>
                      <a:pt x="871981" y="297179"/>
                      <a:pt x="805814" y="297179"/>
                    </a:cubicBezTo>
                    <a:lnTo>
                      <a:pt x="706627" y="297179"/>
                    </a:lnTo>
                    <a:lnTo>
                      <a:pt x="706627" y="529461"/>
                    </a:lnTo>
                    <a:moveTo>
                      <a:pt x="22860" y="22860"/>
                    </a:moveTo>
                    <a:lnTo>
                      <a:pt x="402971" y="22860"/>
                    </a:lnTo>
                    <a:cubicBezTo>
                      <a:pt x="526288" y="22860"/>
                      <a:pt x="632968" y="59690"/>
                      <a:pt x="720216" y="132460"/>
                    </a:cubicBezTo>
                    <a:cubicBezTo>
                      <a:pt x="800480" y="199897"/>
                      <a:pt x="839596" y="280542"/>
                      <a:pt x="839596" y="379094"/>
                    </a:cubicBezTo>
                    <a:cubicBezTo>
                      <a:pt x="839596" y="430020"/>
                      <a:pt x="817244" y="495425"/>
                      <a:pt x="795146" y="533652"/>
                    </a:cubicBezTo>
                    <a:lnTo>
                      <a:pt x="782700" y="555115"/>
                    </a:lnTo>
                    <a:lnTo>
                      <a:pt x="805179" y="565656"/>
                    </a:lnTo>
                    <a:cubicBezTo>
                      <a:pt x="927099" y="622933"/>
                      <a:pt x="1009014" y="760092"/>
                      <a:pt x="1009014" y="907031"/>
                    </a:cubicBezTo>
                    <a:cubicBezTo>
                      <a:pt x="1009014" y="1019172"/>
                      <a:pt x="967485" y="1116199"/>
                      <a:pt x="885570" y="1195193"/>
                    </a:cubicBezTo>
                    <a:cubicBezTo>
                      <a:pt x="802385" y="1274568"/>
                      <a:pt x="685164" y="1316605"/>
                      <a:pt x="546353" y="1316605"/>
                    </a:cubicBezTo>
                    <a:lnTo>
                      <a:pt x="22860" y="1316605"/>
                    </a:lnTo>
                    <a:lnTo>
                      <a:pt x="22860" y="22860"/>
                    </a:lnTo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0" id="20"/>
              <p:cNvSpPr/>
              <p:nvPr/>
            </p:nvSpPr>
            <p:spPr>
              <a:xfrm flipH="false" flipV="false" rot="0">
                <a:off x="2122042" y="63500"/>
                <a:ext cx="1075181" cy="1382391"/>
              </a:xfrm>
              <a:custGeom>
                <a:avLst/>
                <a:gdLst/>
                <a:ahLst/>
                <a:cxnLst/>
                <a:rect r="r" b="b" t="t" l="l"/>
                <a:pathLst>
                  <a:path h="1382391" w="1075181">
                    <a:moveTo>
                      <a:pt x="326644" y="1040127"/>
                    </a:moveTo>
                    <a:lnTo>
                      <a:pt x="326644" y="773300"/>
                    </a:lnTo>
                    <a:cubicBezTo>
                      <a:pt x="326644" y="761489"/>
                      <a:pt x="336169" y="751837"/>
                      <a:pt x="348107" y="751711"/>
                    </a:cubicBezTo>
                    <a:cubicBezTo>
                      <a:pt x="367284" y="751583"/>
                      <a:pt x="385826" y="751329"/>
                      <a:pt x="403987" y="751203"/>
                    </a:cubicBezTo>
                    <a:cubicBezTo>
                      <a:pt x="421640" y="750948"/>
                      <a:pt x="439039" y="750822"/>
                      <a:pt x="456565" y="750694"/>
                    </a:cubicBezTo>
                    <a:cubicBezTo>
                      <a:pt x="462153" y="750694"/>
                      <a:pt x="467614" y="750694"/>
                      <a:pt x="473202" y="750694"/>
                    </a:cubicBezTo>
                    <a:lnTo>
                      <a:pt x="473202" y="772284"/>
                    </a:lnTo>
                    <a:lnTo>
                      <a:pt x="473202" y="750694"/>
                    </a:lnTo>
                    <a:cubicBezTo>
                      <a:pt x="503174" y="750694"/>
                      <a:pt x="533908" y="751203"/>
                      <a:pt x="567055" y="752726"/>
                    </a:cubicBezTo>
                    <a:cubicBezTo>
                      <a:pt x="567181" y="752726"/>
                      <a:pt x="567308" y="752726"/>
                      <a:pt x="567308" y="752726"/>
                    </a:cubicBezTo>
                    <a:cubicBezTo>
                      <a:pt x="611250" y="755393"/>
                      <a:pt x="649350" y="769871"/>
                      <a:pt x="685037" y="799843"/>
                    </a:cubicBezTo>
                    <a:cubicBezTo>
                      <a:pt x="685291" y="799970"/>
                      <a:pt x="685418" y="800224"/>
                      <a:pt x="685545" y="800351"/>
                    </a:cubicBezTo>
                    <a:cubicBezTo>
                      <a:pt x="718438" y="830069"/>
                      <a:pt x="735837" y="865629"/>
                      <a:pt x="735837" y="909698"/>
                    </a:cubicBezTo>
                    <a:lnTo>
                      <a:pt x="714247" y="909698"/>
                    </a:lnTo>
                    <a:lnTo>
                      <a:pt x="735837" y="909698"/>
                    </a:lnTo>
                    <a:cubicBezTo>
                      <a:pt x="735837" y="1000630"/>
                      <a:pt x="654938" y="1061716"/>
                      <a:pt x="567943" y="1061716"/>
                    </a:cubicBezTo>
                    <a:lnTo>
                      <a:pt x="567943" y="1040127"/>
                    </a:lnTo>
                    <a:lnTo>
                      <a:pt x="567943" y="1061716"/>
                    </a:lnTo>
                    <a:lnTo>
                      <a:pt x="348107" y="1061716"/>
                    </a:lnTo>
                    <a:cubicBezTo>
                      <a:pt x="336169" y="1061716"/>
                      <a:pt x="326517" y="1052065"/>
                      <a:pt x="326517" y="1040127"/>
                    </a:cubicBezTo>
                    <a:moveTo>
                      <a:pt x="369570" y="1040127"/>
                    </a:moveTo>
                    <a:lnTo>
                      <a:pt x="347980" y="1040127"/>
                    </a:lnTo>
                    <a:lnTo>
                      <a:pt x="347980" y="1018537"/>
                    </a:lnTo>
                    <a:lnTo>
                      <a:pt x="567816" y="1018537"/>
                    </a:lnTo>
                    <a:cubicBezTo>
                      <a:pt x="637286" y="1018537"/>
                      <a:pt x="692530" y="971039"/>
                      <a:pt x="692530" y="909698"/>
                    </a:cubicBezTo>
                    <a:cubicBezTo>
                      <a:pt x="692530" y="878964"/>
                      <a:pt x="681227" y="854707"/>
                      <a:pt x="656462" y="832355"/>
                    </a:cubicBezTo>
                    <a:lnTo>
                      <a:pt x="670940" y="816353"/>
                    </a:lnTo>
                    <a:lnTo>
                      <a:pt x="657097" y="832863"/>
                    </a:lnTo>
                    <a:cubicBezTo>
                      <a:pt x="628777" y="808987"/>
                      <a:pt x="599566" y="797938"/>
                      <a:pt x="564515" y="795779"/>
                    </a:cubicBezTo>
                    <a:lnTo>
                      <a:pt x="565785" y="774316"/>
                    </a:lnTo>
                    <a:lnTo>
                      <a:pt x="564768" y="795906"/>
                    </a:lnTo>
                    <a:cubicBezTo>
                      <a:pt x="532511" y="794382"/>
                      <a:pt x="502539" y="793874"/>
                      <a:pt x="472948" y="793874"/>
                    </a:cubicBezTo>
                    <a:cubicBezTo>
                      <a:pt x="467487" y="793874"/>
                      <a:pt x="462026" y="793874"/>
                      <a:pt x="456565" y="793874"/>
                    </a:cubicBezTo>
                    <a:cubicBezTo>
                      <a:pt x="439166" y="794001"/>
                      <a:pt x="421894" y="794128"/>
                      <a:pt x="404241" y="794382"/>
                    </a:cubicBezTo>
                    <a:cubicBezTo>
                      <a:pt x="385953" y="794636"/>
                      <a:pt x="367411" y="794890"/>
                      <a:pt x="347980" y="794890"/>
                    </a:cubicBezTo>
                    <a:lnTo>
                      <a:pt x="347853" y="773300"/>
                    </a:lnTo>
                    <a:lnTo>
                      <a:pt x="369443" y="773300"/>
                    </a:lnTo>
                    <a:lnTo>
                      <a:pt x="369443" y="1040127"/>
                    </a:lnTo>
                    <a:close/>
                    <a:moveTo>
                      <a:pt x="326390" y="526667"/>
                    </a:moveTo>
                    <a:lnTo>
                      <a:pt x="326390" y="341375"/>
                    </a:lnTo>
                    <a:cubicBezTo>
                      <a:pt x="326390" y="329437"/>
                      <a:pt x="336042" y="319785"/>
                      <a:pt x="347980" y="319785"/>
                    </a:cubicBezTo>
                    <a:lnTo>
                      <a:pt x="424434" y="319785"/>
                    </a:lnTo>
                    <a:lnTo>
                      <a:pt x="424434" y="341375"/>
                    </a:lnTo>
                    <a:lnTo>
                      <a:pt x="424434" y="319785"/>
                    </a:lnTo>
                    <a:cubicBezTo>
                      <a:pt x="484378" y="319785"/>
                      <a:pt x="543179" y="363981"/>
                      <a:pt x="543179" y="427734"/>
                    </a:cubicBezTo>
                    <a:lnTo>
                      <a:pt x="521589" y="427734"/>
                    </a:lnTo>
                    <a:lnTo>
                      <a:pt x="543179" y="427734"/>
                    </a:lnTo>
                    <a:cubicBezTo>
                      <a:pt x="543179" y="499108"/>
                      <a:pt x="477139" y="536954"/>
                      <a:pt x="418973" y="543177"/>
                    </a:cubicBezTo>
                    <a:cubicBezTo>
                      <a:pt x="418719" y="543177"/>
                      <a:pt x="418592" y="543177"/>
                      <a:pt x="418338" y="543177"/>
                    </a:cubicBezTo>
                    <a:cubicBezTo>
                      <a:pt x="392176" y="545209"/>
                      <a:pt x="369570" y="546860"/>
                      <a:pt x="349377" y="548003"/>
                    </a:cubicBezTo>
                    <a:lnTo>
                      <a:pt x="346710" y="504950"/>
                    </a:lnTo>
                    <a:cubicBezTo>
                      <a:pt x="366649" y="503680"/>
                      <a:pt x="389001" y="502156"/>
                      <a:pt x="415036" y="500124"/>
                    </a:cubicBezTo>
                    <a:lnTo>
                      <a:pt x="416687" y="521587"/>
                    </a:lnTo>
                    <a:lnTo>
                      <a:pt x="414401" y="500124"/>
                    </a:lnTo>
                    <a:cubicBezTo>
                      <a:pt x="463550" y="494917"/>
                      <a:pt x="500126" y="465961"/>
                      <a:pt x="500126" y="427607"/>
                    </a:cubicBezTo>
                    <a:cubicBezTo>
                      <a:pt x="500126" y="393318"/>
                      <a:pt x="466725" y="362711"/>
                      <a:pt x="424434" y="362711"/>
                    </a:cubicBezTo>
                    <a:lnTo>
                      <a:pt x="348107" y="362711"/>
                    </a:lnTo>
                    <a:lnTo>
                      <a:pt x="348107" y="341121"/>
                    </a:lnTo>
                    <a:lnTo>
                      <a:pt x="369697" y="341121"/>
                    </a:lnTo>
                    <a:lnTo>
                      <a:pt x="369697" y="526667"/>
                    </a:lnTo>
                    <a:close/>
                    <a:moveTo>
                      <a:pt x="43180" y="21590"/>
                    </a:moveTo>
                    <a:lnTo>
                      <a:pt x="43180" y="1360801"/>
                    </a:lnTo>
                    <a:lnTo>
                      <a:pt x="21590" y="1360801"/>
                    </a:lnTo>
                    <a:lnTo>
                      <a:pt x="21590" y="1339211"/>
                    </a:lnTo>
                    <a:lnTo>
                      <a:pt x="567944" y="1339211"/>
                    </a:lnTo>
                    <a:lnTo>
                      <a:pt x="567944" y="1360801"/>
                    </a:lnTo>
                    <a:lnTo>
                      <a:pt x="567944" y="1339211"/>
                    </a:lnTo>
                    <a:cubicBezTo>
                      <a:pt x="706247" y="1339211"/>
                      <a:pt x="824484" y="1297301"/>
                      <a:pt x="908050" y="1217418"/>
                    </a:cubicBezTo>
                    <a:lnTo>
                      <a:pt x="922908" y="1233039"/>
                    </a:lnTo>
                    <a:lnTo>
                      <a:pt x="907922" y="1217545"/>
                    </a:lnTo>
                    <a:cubicBezTo>
                      <a:pt x="990091" y="1138170"/>
                      <a:pt x="1031874" y="1040762"/>
                      <a:pt x="1031874" y="928494"/>
                    </a:cubicBezTo>
                    <a:lnTo>
                      <a:pt x="1053464" y="928494"/>
                    </a:lnTo>
                    <a:lnTo>
                      <a:pt x="1031874" y="928494"/>
                    </a:lnTo>
                    <a:cubicBezTo>
                      <a:pt x="1031874" y="783714"/>
                      <a:pt x="950213" y="643761"/>
                      <a:pt x="827278" y="586103"/>
                    </a:cubicBezTo>
                    <a:cubicBezTo>
                      <a:pt x="821816" y="583563"/>
                      <a:pt x="817625" y="578864"/>
                      <a:pt x="815847" y="573022"/>
                    </a:cubicBezTo>
                    <a:cubicBezTo>
                      <a:pt x="814069" y="567180"/>
                      <a:pt x="814705" y="561084"/>
                      <a:pt x="817753" y="555750"/>
                    </a:cubicBezTo>
                    <a:cubicBezTo>
                      <a:pt x="839724" y="517523"/>
                      <a:pt x="862330" y="452118"/>
                      <a:pt x="862330" y="400557"/>
                    </a:cubicBezTo>
                    <a:lnTo>
                      <a:pt x="883919" y="400557"/>
                    </a:lnTo>
                    <a:lnTo>
                      <a:pt x="862456" y="400557"/>
                    </a:lnTo>
                    <a:cubicBezTo>
                      <a:pt x="862456" y="306069"/>
                      <a:pt x="825753" y="222884"/>
                      <a:pt x="742696" y="153034"/>
                    </a:cubicBezTo>
                    <a:lnTo>
                      <a:pt x="756538" y="136524"/>
                    </a:lnTo>
                    <a:lnTo>
                      <a:pt x="742696" y="153034"/>
                    </a:lnTo>
                    <a:cubicBezTo>
                      <a:pt x="655574" y="80391"/>
                      <a:pt x="548386" y="43053"/>
                      <a:pt x="424434" y="43053"/>
                    </a:cubicBezTo>
                    <a:lnTo>
                      <a:pt x="424434" y="21590"/>
                    </a:lnTo>
                    <a:lnTo>
                      <a:pt x="424434" y="43180"/>
                    </a:lnTo>
                    <a:lnTo>
                      <a:pt x="21590" y="43180"/>
                    </a:lnTo>
                    <a:lnTo>
                      <a:pt x="21590" y="21590"/>
                    </a:lnTo>
                    <a:lnTo>
                      <a:pt x="43180" y="21590"/>
                    </a:lnTo>
                    <a:moveTo>
                      <a:pt x="127" y="21590"/>
                    </a:moveTo>
                    <a:cubicBezTo>
                      <a:pt x="127" y="9652"/>
                      <a:pt x="9779" y="0"/>
                      <a:pt x="21717" y="0"/>
                    </a:cubicBezTo>
                    <a:lnTo>
                      <a:pt x="424688" y="0"/>
                    </a:lnTo>
                    <a:cubicBezTo>
                      <a:pt x="557783" y="0"/>
                      <a:pt x="675004" y="40386"/>
                      <a:pt x="770508" y="120014"/>
                    </a:cubicBezTo>
                    <a:cubicBezTo>
                      <a:pt x="770508" y="120014"/>
                      <a:pt x="770508" y="120014"/>
                      <a:pt x="770635" y="120014"/>
                    </a:cubicBezTo>
                    <a:cubicBezTo>
                      <a:pt x="863091" y="197738"/>
                      <a:pt x="905636" y="292988"/>
                      <a:pt x="905636" y="400557"/>
                    </a:cubicBezTo>
                    <a:cubicBezTo>
                      <a:pt x="905636" y="461643"/>
                      <a:pt x="879982" y="534414"/>
                      <a:pt x="855217" y="577213"/>
                    </a:cubicBezTo>
                    <a:lnTo>
                      <a:pt x="836548" y="566418"/>
                    </a:lnTo>
                    <a:lnTo>
                      <a:pt x="845692" y="546860"/>
                    </a:lnTo>
                    <a:cubicBezTo>
                      <a:pt x="985646" y="612519"/>
                      <a:pt x="1075181" y="768855"/>
                      <a:pt x="1075181" y="928367"/>
                    </a:cubicBezTo>
                    <a:cubicBezTo>
                      <a:pt x="1075181" y="1052572"/>
                      <a:pt x="1028572" y="1161157"/>
                      <a:pt x="938021" y="1248533"/>
                    </a:cubicBezTo>
                    <a:cubicBezTo>
                      <a:pt x="938021" y="1248533"/>
                      <a:pt x="938021" y="1248533"/>
                      <a:pt x="937894" y="1248660"/>
                    </a:cubicBezTo>
                    <a:cubicBezTo>
                      <a:pt x="844676" y="1337687"/>
                      <a:pt x="715009" y="1382390"/>
                      <a:pt x="568070" y="1382390"/>
                    </a:cubicBezTo>
                    <a:lnTo>
                      <a:pt x="21590" y="1382390"/>
                    </a:lnTo>
                    <a:cubicBezTo>
                      <a:pt x="9652" y="1382390"/>
                      <a:pt x="0" y="1372738"/>
                      <a:pt x="0" y="1360801"/>
                    </a:cubicBezTo>
                    <a:lnTo>
                      <a:pt x="0" y="21590"/>
                    </a:lnTo>
                    <a:close/>
                    <a:moveTo>
                      <a:pt x="325374" y="1041397"/>
                    </a:moveTo>
                    <a:lnTo>
                      <a:pt x="568071" y="1041397"/>
                    </a:lnTo>
                    <a:lnTo>
                      <a:pt x="568071" y="1062986"/>
                    </a:lnTo>
                    <a:lnTo>
                      <a:pt x="568071" y="1041397"/>
                    </a:lnTo>
                    <a:cubicBezTo>
                      <a:pt x="653034" y="1041397"/>
                      <a:pt x="715518" y="981834"/>
                      <a:pt x="715518" y="909698"/>
                    </a:cubicBezTo>
                    <a:lnTo>
                      <a:pt x="737108" y="909698"/>
                    </a:lnTo>
                    <a:lnTo>
                      <a:pt x="715518" y="909698"/>
                    </a:lnTo>
                    <a:cubicBezTo>
                      <a:pt x="715518" y="872868"/>
                      <a:pt x="701928" y="842515"/>
                      <a:pt x="671322" y="814956"/>
                    </a:cubicBezTo>
                    <a:lnTo>
                      <a:pt x="685800" y="798954"/>
                    </a:lnTo>
                    <a:lnTo>
                      <a:pt x="671956" y="815464"/>
                    </a:lnTo>
                    <a:cubicBezTo>
                      <a:pt x="640461" y="788921"/>
                      <a:pt x="607313" y="775586"/>
                      <a:pt x="565785" y="773046"/>
                    </a:cubicBezTo>
                    <a:lnTo>
                      <a:pt x="567055" y="751583"/>
                    </a:lnTo>
                    <a:lnTo>
                      <a:pt x="566038" y="773173"/>
                    </a:lnTo>
                    <a:cubicBezTo>
                      <a:pt x="536956" y="771776"/>
                      <a:pt x="507365" y="771141"/>
                      <a:pt x="473202" y="771141"/>
                    </a:cubicBezTo>
                    <a:lnTo>
                      <a:pt x="473202" y="749551"/>
                    </a:lnTo>
                    <a:lnTo>
                      <a:pt x="473202" y="771141"/>
                    </a:lnTo>
                    <a:cubicBezTo>
                      <a:pt x="451358" y="771141"/>
                      <a:pt x="429768" y="771395"/>
                      <a:pt x="407670" y="771649"/>
                    </a:cubicBezTo>
                    <a:cubicBezTo>
                      <a:pt x="406273" y="771649"/>
                      <a:pt x="405003" y="771649"/>
                      <a:pt x="403606" y="771649"/>
                    </a:cubicBezTo>
                    <a:cubicBezTo>
                      <a:pt x="401320" y="771649"/>
                      <a:pt x="399034" y="771649"/>
                      <a:pt x="396621" y="771776"/>
                    </a:cubicBezTo>
                    <a:cubicBezTo>
                      <a:pt x="394208" y="771903"/>
                      <a:pt x="391922" y="771776"/>
                      <a:pt x="389636" y="771903"/>
                    </a:cubicBezTo>
                    <a:cubicBezTo>
                      <a:pt x="376174" y="772030"/>
                      <a:pt x="362331" y="772157"/>
                      <a:pt x="348107" y="772284"/>
                    </a:cubicBezTo>
                    <a:lnTo>
                      <a:pt x="347980" y="750694"/>
                    </a:lnTo>
                    <a:lnTo>
                      <a:pt x="348107" y="772284"/>
                    </a:lnTo>
                    <a:lnTo>
                      <a:pt x="325374" y="772411"/>
                    </a:lnTo>
                    <a:lnTo>
                      <a:pt x="325247" y="750822"/>
                    </a:lnTo>
                    <a:lnTo>
                      <a:pt x="346837" y="750822"/>
                    </a:lnTo>
                    <a:lnTo>
                      <a:pt x="346837" y="1062860"/>
                    </a:lnTo>
                    <a:lnTo>
                      <a:pt x="303784" y="1062860"/>
                    </a:lnTo>
                    <a:lnTo>
                      <a:pt x="303784" y="750694"/>
                    </a:lnTo>
                    <a:cubicBezTo>
                      <a:pt x="303784" y="738883"/>
                      <a:pt x="313309" y="729232"/>
                      <a:pt x="325247" y="729105"/>
                    </a:cubicBezTo>
                    <a:lnTo>
                      <a:pt x="347980" y="728978"/>
                    </a:lnTo>
                    <a:cubicBezTo>
                      <a:pt x="362077" y="728851"/>
                      <a:pt x="375666" y="728724"/>
                      <a:pt x="389255" y="728597"/>
                    </a:cubicBezTo>
                    <a:cubicBezTo>
                      <a:pt x="391541" y="728597"/>
                      <a:pt x="393954" y="728597"/>
                      <a:pt x="396240" y="728470"/>
                    </a:cubicBezTo>
                    <a:cubicBezTo>
                      <a:pt x="398526" y="728343"/>
                      <a:pt x="400812" y="728470"/>
                      <a:pt x="403225" y="728343"/>
                    </a:cubicBezTo>
                    <a:lnTo>
                      <a:pt x="403479" y="749933"/>
                    </a:lnTo>
                    <a:lnTo>
                      <a:pt x="403225" y="728343"/>
                    </a:lnTo>
                    <a:cubicBezTo>
                      <a:pt x="404622" y="728343"/>
                      <a:pt x="405892" y="728343"/>
                      <a:pt x="407289" y="728343"/>
                    </a:cubicBezTo>
                    <a:cubicBezTo>
                      <a:pt x="429387" y="728089"/>
                      <a:pt x="451231" y="727835"/>
                      <a:pt x="473329" y="727835"/>
                    </a:cubicBezTo>
                    <a:cubicBezTo>
                      <a:pt x="508127" y="727835"/>
                      <a:pt x="538353" y="728470"/>
                      <a:pt x="568197" y="729867"/>
                    </a:cubicBezTo>
                    <a:cubicBezTo>
                      <a:pt x="568325" y="729867"/>
                      <a:pt x="568452" y="729867"/>
                      <a:pt x="568578" y="729867"/>
                    </a:cubicBezTo>
                    <a:cubicBezTo>
                      <a:pt x="619252" y="733041"/>
                      <a:pt x="661288" y="749805"/>
                      <a:pt x="699769" y="782317"/>
                    </a:cubicBezTo>
                    <a:cubicBezTo>
                      <a:pt x="699897" y="782444"/>
                      <a:pt x="700150" y="782571"/>
                      <a:pt x="700278" y="782825"/>
                    </a:cubicBezTo>
                    <a:cubicBezTo>
                      <a:pt x="739266" y="817877"/>
                      <a:pt x="758697" y="859660"/>
                      <a:pt x="758697" y="909571"/>
                    </a:cubicBezTo>
                    <a:cubicBezTo>
                      <a:pt x="758697" y="1009266"/>
                      <a:pt x="672846" y="1084322"/>
                      <a:pt x="568071" y="1084322"/>
                    </a:cubicBezTo>
                    <a:lnTo>
                      <a:pt x="325374" y="1084322"/>
                    </a:lnTo>
                    <a:close/>
                    <a:moveTo>
                      <a:pt x="323977" y="572387"/>
                    </a:moveTo>
                    <a:lnTo>
                      <a:pt x="348234" y="570863"/>
                    </a:lnTo>
                    <a:lnTo>
                      <a:pt x="349631" y="592326"/>
                    </a:lnTo>
                    <a:lnTo>
                      <a:pt x="348234" y="570863"/>
                    </a:lnTo>
                    <a:cubicBezTo>
                      <a:pt x="368300" y="569593"/>
                      <a:pt x="390779" y="567942"/>
                      <a:pt x="417576" y="565910"/>
                    </a:cubicBezTo>
                    <a:lnTo>
                      <a:pt x="419227" y="587373"/>
                    </a:lnTo>
                    <a:lnTo>
                      <a:pt x="416941" y="565910"/>
                    </a:lnTo>
                    <a:cubicBezTo>
                      <a:pt x="472694" y="560068"/>
                      <a:pt x="522986" y="525397"/>
                      <a:pt x="522986" y="470660"/>
                    </a:cubicBezTo>
                    <a:lnTo>
                      <a:pt x="544576" y="470660"/>
                    </a:lnTo>
                    <a:lnTo>
                      <a:pt x="522986" y="470660"/>
                    </a:lnTo>
                    <a:cubicBezTo>
                      <a:pt x="522986" y="424178"/>
                      <a:pt x="480822" y="383031"/>
                      <a:pt x="424561" y="383031"/>
                    </a:cubicBezTo>
                    <a:lnTo>
                      <a:pt x="424561" y="361441"/>
                    </a:lnTo>
                    <a:lnTo>
                      <a:pt x="424561" y="383031"/>
                    </a:lnTo>
                    <a:lnTo>
                      <a:pt x="325374" y="383031"/>
                    </a:lnTo>
                    <a:lnTo>
                      <a:pt x="325374" y="361441"/>
                    </a:lnTo>
                    <a:lnTo>
                      <a:pt x="346964" y="361441"/>
                    </a:lnTo>
                    <a:lnTo>
                      <a:pt x="346964" y="550924"/>
                    </a:lnTo>
                    <a:lnTo>
                      <a:pt x="303911" y="550924"/>
                    </a:lnTo>
                    <a:lnTo>
                      <a:pt x="303911" y="318642"/>
                    </a:lnTo>
                    <a:cubicBezTo>
                      <a:pt x="303911" y="306704"/>
                      <a:pt x="313563" y="297052"/>
                      <a:pt x="325501" y="297052"/>
                    </a:cubicBezTo>
                    <a:lnTo>
                      <a:pt x="424688" y="297052"/>
                    </a:lnTo>
                    <a:cubicBezTo>
                      <a:pt x="500761" y="297052"/>
                      <a:pt x="566293" y="353821"/>
                      <a:pt x="566293" y="427861"/>
                    </a:cubicBezTo>
                    <a:cubicBezTo>
                      <a:pt x="566293" y="515237"/>
                      <a:pt x="486664" y="559052"/>
                      <a:pt x="421640" y="565910"/>
                    </a:cubicBezTo>
                    <a:cubicBezTo>
                      <a:pt x="421386" y="565910"/>
                      <a:pt x="421259" y="565910"/>
                      <a:pt x="421005" y="565910"/>
                    </a:cubicBezTo>
                    <a:cubicBezTo>
                      <a:pt x="394081" y="567942"/>
                      <a:pt x="371348" y="569593"/>
                      <a:pt x="351028" y="570863"/>
                    </a:cubicBezTo>
                    <a:lnTo>
                      <a:pt x="326771" y="572387"/>
                    </a:lnTo>
                    <a:close/>
                    <a:moveTo>
                      <a:pt x="44450" y="22733"/>
                    </a:moveTo>
                    <a:lnTo>
                      <a:pt x="424561" y="22733"/>
                    </a:lnTo>
                    <a:lnTo>
                      <a:pt x="424561" y="44323"/>
                    </a:lnTo>
                    <a:lnTo>
                      <a:pt x="424561" y="22733"/>
                    </a:lnTo>
                    <a:cubicBezTo>
                      <a:pt x="552450" y="22733"/>
                      <a:pt x="664209" y="61087"/>
                      <a:pt x="755649" y="137413"/>
                    </a:cubicBezTo>
                    <a:cubicBezTo>
                      <a:pt x="755649" y="137413"/>
                      <a:pt x="755649" y="137413"/>
                      <a:pt x="755776" y="137413"/>
                    </a:cubicBezTo>
                    <a:cubicBezTo>
                      <a:pt x="840486" y="208660"/>
                      <a:pt x="882903" y="295147"/>
                      <a:pt x="882903" y="400557"/>
                    </a:cubicBezTo>
                    <a:lnTo>
                      <a:pt x="861313" y="400557"/>
                    </a:lnTo>
                    <a:lnTo>
                      <a:pt x="882903" y="400557"/>
                    </a:lnTo>
                    <a:cubicBezTo>
                      <a:pt x="882903" y="456182"/>
                      <a:pt x="859027" y="525270"/>
                      <a:pt x="835532" y="565910"/>
                    </a:cubicBezTo>
                    <a:lnTo>
                      <a:pt x="823086" y="587373"/>
                    </a:lnTo>
                    <a:lnTo>
                      <a:pt x="804417" y="576578"/>
                    </a:lnTo>
                    <a:lnTo>
                      <a:pt x="813561" y="557020"/>
                    </a:lnTo>
                    <a:lnTo>
                      <a:pt x="836040" y="567561"/>
                    </a:lnTo>
                    <a:cubicBezTo>
                      <a:pt x="966342" y="628775"/>
                      <a:pt x="1052321" y="774062"/>
                      <a:pt x="1052321" y="928367"/>
                    </a:cubicBezTo>
                    <a:lnTo>
                      <a:pt x="1030731" y="928367"/>
                    </a:lnTo>
                    <a:lnTo>
                      <a:pt x="1052321" y="928367"/>
                    </a:lnTo>
                    <a:cubicBezTo>
                      <a:pt x="1052321" y="1046477"/>
                      <a:pt x="1008379" y="1148965"/>
                      <a:pt x="922273" y="1232023"/>
                    </a:cubicBezTo>
                    <a:cubicBezTo>
                      <a:pt x="922273" y="1232023"/>
                      <a:pt x="922273" y="1232023"/>
                      <a:pt x="922146" y="1232150"/>
                    </a:cubicBezTo>
                    <a:cubicBezTo>
                      <a:pt x="834136" y="1316097"/>
                      <a:pt x="711199" y="1359530"/>
                      <a:pt x="568070" y="1359530"/>
                    </a:cubicBezTo>
                    <a:lnTo>
                      <a:pt x="568070" y="1337941"/>
                    </a:lnTo>
                    <a:lnTo>
                      <a:pt x="568070" y="1359530"/>
                    </a:lnTo>
                    <a:lnTo>
                      <a:pt x="44450" y="1359530"/>
                    </a:lnTo>
                    <a:cubicBezTo>
                      <a:pt x="32512" y="1359530"/>
                      <a:pt x="22860" y="1349879"/>
                      <a:pt x="22860" y="1337941"/>
                    </a:cubicBezTo>
                    <a:lnTo>
                      <a:pt x="22860" y="44323"/>
                    </a:lnTo>
                    <a:lnTo>
                      <a:pt x="65913" y="44323"/>
                    </a:lnTo>
                    <a:lnTo>
                      <a:pt x="65913" y="1338068"/>
                    </a:lnTo>
                    <a:lnTo>
                      <a:pt x="44323" y="1338068"/>
                    </a:lnTo>
                    <a:lnTo>
                      <a:pt x="44323" y="1316478"/>
                    </a:lnTo>
                    <a:lnTo>
                      <a:pt x="567943" y="1316478"/>
                    </a:lnTo>
                    <a:cubicBezTo>
                      <a:pt x="702436" y="1316478"/>
                      <a:pt x="813942" y="1275838"/>
                      <a:pt x="892301" y="1201035"/>
                    </a:cubicBezTo>
                    <a:lnTo>
                      <a:pt x="907161" y="1216656"/>
                    </a:lnTo>
                    <a:lnTo>
                      <a:pt x="892174" y="1201162"/>
                    </a:lnTo>
                    <a:cubicBezTo>
                      <a:pt x="969898" y="1126105"/>
                      <a:pt x="1009014" y="1034666"/>
                      <a:pt x="1009014" y="928494"/>
                    </a:cubicBezTo>
                    <a:cubicBezTo>
                      <a:pt x="1009014" y="788921"/>
                      <a:pt x="931036" y="660017"/>
                      <a:pt x="817625" y="606677"/>
                    </a:cubicBezTo>
                    <a:lnTo>
                      <a:pt x="826769" y="587119"/>
                    </a:lnTo>
                    <a:lnTo>
                      <a:pt x="817625" y="606677"/>
                    </a:lnTo>
                    <a:lnTo>
                      <a:pt x="795146" y="596136"/>
                    </a:lnTo>
                    <a:cubicBezTo>
                      <a:pt x="789686" y="593596"/>
                      <a:pt x="785494" y="588770"/>
                      <a:pt x="783716" y="583055"/>
                    </a:cubicBezTo>
                    <a:cubicBezTo>
                      <a:pt x="781938" y="577340"/>
                      <a:pt x="782573" y="570990"/>
                      <a:pt x="785621" y="565783"/>
                    </a:cubicBezTo>
                    <a:lnTo>
                      <a:pt x="798067" y="544320"/>
                    </a:lnTo>
                    <a:lnTo>
                      <a:pt x="816736" y="555115"/>
                    </a:lnTo>
                    <a:lnTo>
                      <a:pt x="798067" y="544320"/>
                    </a:lnTo>
                    <a:cubicBezTo>
                      <a:pt x="818768" y="508379"/>
                      <a:pt x="839596" y="446657"/>
                      <a:pt x="839596" y="400557"/>
                    </a:cubicBezTo>
                    <a:cubicBezTo>
                      <a:pt x="839596" y="308863"/>
                      <a:pt x="803655" y="234187"/>
                      <a:pt x="727963" y="170433"/>
                    </a:cubicBezTo>
                    <a:lnTo>
                      <a:pt x="741806" y="153923"/>
                    </a:lnTo>
                    <a:lnTo>
                      <a:pt x="727963" y="170433"/>
                    </a:lnTo>
                    <a:cubicBezTo>
                      <a:pt x="644905" y="101218"/>
                      <a:pt x="543179" y="65786"/>
                      <a:pt x="424434" y="65786"/>
                    </a:cubicBezTo>
                    <a:lnTo>
                      <a:pt x="44323" y="6578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Freeform 21" id="21"/>
              <p:cNvSpPr/>
              <p:nvPr/>
            </p:nvSpPr>
            <p:spPr>
              <a:xfrm flipH="false" flipV="false" rot="0">
                <a:off x="3201287" y="86614"/>
                <a:ext cx="1369948" cy="1337687"/>
              </a:xfrm>
              <a:custGeom>
                <a:avLst/>
                <a:gdLst/>
                <a:ahLst/>
                <a:cxnLst/>
                <a:rect r="r" b="b" t="t" l="l"/>
                <a:pathLst>
                  <a:path h="1337687" w="1369948">
                    <a:moveTo>
                      <a:pt x="598424" y="867407"/>
                    </a:moveTo>
                    <a:lnTo>
                      <a:pt x="685292" y="686179"/>
                    </a:lnTo>
                    <a:lnTo>
                      <a:pt x="770890" y="867407"/>
                    </a:lnTo>
                    <a:close/>
                    <a:moveTo>
                      <a:pt x="895731" y="0"/>
                    </a:moveTo>
                    <a:lnTo>
                      <a:pt x="818388" y="0"/>
                    </a:lnTo>
                    <a:lnTo>
                      <a:pt x="0" y="1337687"/>
                    </a:lnTo>
                    <a:lnTo>
                      <a:pt x="354457" y="1337687"/>
                    </a:lnTo>
                    <a:lnTo>
                      <a:pt x="453771" y="1134106"/>
                    </a:lnTo>
                    <a:lnTo>
                      <a:pt x="915289" y="1134106"/>
                    </a:lnTo>
                    <a:lnTo>
                      <a:pt x="1014603" y="1337687"/>
                    </a:lnTo>
                    <a:lnTo>
                      <a:pt x="1369949" y="1337687"/>
                    </a:lnTo>
                    <a:close/>
                    <a:moveTo>
                      <a:pt x="562229" y="890267"/>
                    </a:moveTo>
                    <a:lnTo>
                      <a:pt x="806957" y="890267"/>
                    </a:lnTo>
                    <a:lnTo>
                      <a:pt x="791463" y="857755"/>
                    </a:lnTo>
                    <a:lnTo>
                      <a:pt x="705866" y="676527"/>
                    </a:lnTo>
                    <a:lnTo>
                      <a:pt x="685419" y="633220"/>
                    </a:lnTo>
                    <a:lnTo>
                      <a:pt x="664718" y="676400"/>
                    </a:lnTo>
                    <a:lnTo>
                      <a:pt x="577850" y="857628"/>
                    </a:lnTo>
                    <a:lnTo>
                      <a:pt x="562229" y="890267"/>
                    </a:lnTo>
                    <a:moveTo>
                      <a:pt x="708914" y="22860"/>
                    </a:moveTo>
                    <a:lnTo>
                      <a:pt x="1333627" y="1314827"/>
                    </a:lnTo>
                    <a:lnTo>
                      <a:pt x="1028827" y="1314827"/>
                    </a:lnTo>
                    <a:lnTo>
                      <a:pt x="935736" y="1124073"/>
                    </a:lnTo>
                    <a:lnTo>
                      <a:pt x="929513" y="1111246"/>
                    </a:lnTo>
                    <a:lnTo>
                      <a:pt x="439547" y="1111246"/>
                    </a:lnTo>
                    <a:lnTo>
                      <a:pt x="433324" y="1124073"/>
                    </a:lnTo>
                    <a:lnTo>
                      <a:pt x="340233" y="1314827"/>
                    </a:lnTo>
                    <a:lnTo>
                      <a:pt x="36322" y="1314827"/>
                    </a:lnTo>
                    <a:lnTo>
                      <a:pt x="660146" y="22860"/>
                    </a:lnTo>
                    <a:close/>
                  </a:path>
                </a:pathLst>
              </a:custGeom>
              <a:solidFill>
                <a:srgbClr val="EBEBEB"/>
              </a:solidFill>
            </p:spPr>
          </p:sp>
          <p:sp>
            <p:nvSpPr>
              <p:cNvPr name="Freeform 22" id="22"/>
              <p:cNvSpPr/>
              <p:nvPr/>
            </p:nvSpPr>
            <p:spPr>
              <a:xfrm flipH="false" flipV="false" rot="0">
                <a:off x="3179730" y="65151"/>
                <a:ext cx="1413063" cy="1380867"/>
              </a:xfrm>
              <a:custGeom>
                <a:avLst/>
                <a:gdLst/>
                <a:ahLst/>
                <a:cxnLst/>
                <a:rect r="r" b="b" t="t" l="l"/>
                <a:pathLst>
                  <a:path h="1380867" w="1413063">
                    <a:moveTo>
                      <a:pt x="600550" y="879599"/>
                    </a:moveTo>
                    <a:lnTo>
                      <a:pt x="687418" y="698371"/>
                    </a:lnTo>
                    <a:cubicBezTo>
                      <a:pt x="690974" y="690878"/>
                      <a:pt x="698594" y="686052"/>
                      <a:pt x="706976" y="686179"/>
                    </a:cubicBezTo>
                    <a:cubicBezTo>
                      <a:pt x="715358" y="686306"/>
                      <a:pt x="722851" y="691005"/>
                      <a:pt x="726407" y="698498"/>
                    </a:cubicBezTo>
                    <a:lnTo>
                      <a:pt x="811878" y="879726"/>
                    </a:lnTo>
                    <a:cubicBezTo>
                      <a:pt x="815053" y="886457"/>
                      <a:pt x="814544" y="894204"/>
                      <a:pt x="810607" y="900427"/>
                    </a:cubicBezTo>
                    <a:cubicBezTo>
                      <a:pt x="806670" y="906650"/>
                      <a:pt x="799812" y="910460"/>
                      <a:pt x="792447" y="910460"/>
                    </a:cubicBezTo>
                    <a:lnTo>
                      <a:pt x="619981" y="910460"/>
                    </a:lnTo>
                    <a:cubicBezTo>
                      <a:pt x="612615" y="910460"/>
                      <a:pt x="605630" y="906650"/>
                      <a:pt x="601693" y="900427"/>
                    </a:cubicBezTo>
                    <a:cubicBezTo>
                      <a:pt x="597756" y="894204"/>
                      <a:pt x="597248" y="886330"/>
                      <a:pt x="600550" y="879599"/>
                    </a:cubicBezTo>
                    <a:moveTo>
                      <a:pt x="639412" y="898268"/>
                    </a:moveTo>
                    <a:lnTo>
                      <a:pt x="619981" y="888997"/>
                    </a:lnTo>
                    <a:lnTo>
                      <a:pt x="619981" y="867407"/>
                    </a:lnTo>
                    <a:lnTo>
                      <a:pt x="792447" y="867407"/>
                    </a:lnTo>
                    <a:lnTo>
                      <a:pt x="792447" y="888997"/>
                    </a:lnTo>
                    <a:lnTo>
                      <a:pt x="773016" y="898141"/>
                    </a:lnTo>
                    <a:lnTo>
                      <a:pt x="687418" y="716913"/>
                    </a:lnTo>
                    <a:lnTo>
                      <a:pt x="706849" y="707769"/>
                    </a:lnTo>
                    <a:lnTo>
                      <a:pt x="726280" y="717040"/>
                    </a:lnTo>
                    <a:lnTo>
                      <a:pt x="639412" y="898268"/>
                    </a:lnTo>
                    <a:close/>
                    <a:moveTo>
                      <a:pt x="744822" y="43180"/>
                    </a:moveTo>
                    <a:lnTo>
                      <a:pt x="667479" y="43180"/>
                    </a:lnTo>
                    <a:lnTo>
                      <a:pt x="667479" y="21590"/>
                    </a:lnTo>
                    <a:lnTo>
                      <a:pt x="686910" y="30988"/>
                    </a:lnTo>
                    <a:lnTo>
                      <a:pt x="40988" y="1368548"/>
                    </a:lnTo>
                    <a:lnTo>
                      <a:pt x="21557" y="1359150"/>
                    </a:lnTo>
                    <a:lnTo>
                      <a:pt x="21557" y="1337560"/>
                    </a:lnTo>
                    <a:lnTo>
                      <a:pt x="376014" y="1337560"/>
                    </a:lnTo>
                    <a:lnTo>
                      <a:pt x="376014" y="1359150"/>
                    </a:lnTo>
                    <a:lnTo>
                      <a:pt x="356583" y="1349752"/>
                    </a:lnTo>
                    <a:lnTo>
                      <a:pt x="455897" y="1146171"/>
                    </a:lnTo>
                    <a:cubicBezTo>
                      <a:pt x="459453" y="1138805"/>
                      <a:pt x="467073" y="1134106"/>
                      <a:pt x="475328" y="1134106"/>
                    </a:cubicBezTo>
                    <a:lnTo>
                      <a:pt x="936846" y="1134106"/>
                    </a:lnTo>
                    <a:cubicBezTo>
                      <a:pt x="945101" y="1134106"/>
                      <a:pt x="952594" y="1138805"/>
                      <a:pt x="956277" y="1146171"/>
                    </a:cubicBezTo>
                    <a:lnTo>
                      <a:pt x="1055591" y="1349752"/>
                    </a:lnTo>
                    <a:lnTo>
                      <a:pt x="1036160" y="1359150"/>
                    </a:lnTo>
                    <a:lnTo>
                      <a:pt x="1036160" y="1337560"/>
                    </a:lnTo>
                    <a:lnTo>
                      <a:pt x="1391506" y="1337560"/>
                    </a:lnTo>
                    <a:lnTo>
                      <a:pt x="1391506" y="1359150"/>
                    </a:lnTo>
                    <a:lnTo>
                      <a:pt x="1372075" y="1368548"/>
                    </a:lnTo>
                    <a:lnTo>
                      <a:pt x="725391" y="30988"/>
                    </a:lnTo>
                    <a:lnTo>
                      <a:pt x="744822" y="21590"/>
                    </a:lnTo>
                    <a:lnTo>
                      <a:pt x="744822" y="43180"/>
                    </a:lnTo>
                    <a:moveTo>
                      <a:pt x="744822" y="127"/>
                    </a:moveTo>
                    <a:cubicBezTo>
                      <a:pt x="753076" y="127"/>
                      <a:pt x="760569" y="4826"/>
                      <a:pt x="764253" y="12319"/>
                    </a:cubicBezTo>
                    <a:lnTo>
                      <a:pt x="1410937" y="1349879"/>
                    </a:lnTo>
                    <a:cubicBezTo>
                      <a:pt x="1414112" y="1356610"/>
                      <a:pt x="1413731" y="1364484"/>
                      <a:pt x="1409793" y="1370707"/>
                    </a:cubicBezTo>
                    <a:cubicBezTo>
                      <a:pt x="1405856" y="1376929"/>
                      <a:pt x="1398999" y="1380866"/>
                      <a:pt x="1391506" y="1380866"/>
                    </a:cubicBezTo>
                    <a:lnTo>
                      <a:pt x="1036160" y="1380866"/>
                    </a:lnTo>
                    <a:cubicBezTo>
                      <a:pt x="1027905" y="1380866"/>
                      <a:pt x="1020412" y="1376167"/>
                      <a:pt x="1016729" y="1368802"/>
                    </a:cubicBezTo>
                    <a:lnTo>
                      <a:pt x="917414" y="1165221"/>
                    </a:lnTo>
                    <a:lnTo>
                      <a:pt x="936845" y="1155823"/>
                    </a:lnTo>
                    <a:lnTo>
                      <a:pt x="936845" y="1177413"/>
                    </a:lnTo>
                    <a:lnTo>
                      <a:pt x="475328" y="1177413"/>
                    </a:lnTo>
                    <a:lnTo>
                      <a:pt x="475328" y="1155823"/>
                    </a:lnTo>
                    <a:lnTo>
                      <a:pt x="494759" y="1165221"/>
                    </a:lnTo>
                    <a:lnTo>
                      <a:pt x="395445" y="1368802"/>
                    </a:lnTo>
                    <a:cubicBezTo>
                      <a:pt x="391889" y="1376167"/>
                      <a:pt x="384269" y="1380866"/>
                      <a:pt x="376014" y="1380866"/>
                    </a:cubicBezTo>
                    <a:lnTo>
                      <a:pt x="21557" y="1380866"/>
                    </a:lnTo>
                    <a:cubicBezTo>
                      <a:pt x="14191" y="1380866"/>
                      <a:pt x="7206" y="1377056"/>
                      <a:pt x="3269" y="1370707"/>
                    </a:cubicBezTo>
                    <a:cubicBezTo>
                      <a:pt x="-668" y="1364357"/>
                      <a:pt x="-1049" y="1356610"/>
                      <a:pt x="2126" y="1349879"/>
                    </a:cubicBezTo>
                    <a:lnTo>
                      <a:pt x="648048" y="12192"/>
                    </a:lnTo>
                    <a:cubicBezTo>
                      <a:pt x="651604" y="4699"/>
                      <a:pt x="659224" y="0"/>
                      <a:pt x="667479" y="0"/>
                    </a:cubicBezTo>
                    <a:lnTo>
                      <a:pt x="744822" y="0"/>
                    </a:lnTo>
                    <a:close/>
                    <a:moveTo>
                      <a:pt x="583786" y="890140"/>
                    </a:moveTo>
                    <a:lnTo>
                      <a:pt x="828514" y="890140"/>
                    </a:lnTo>
                    <a:lnTo>
                      <a:pt x="828514" y="911730"/>
                    </a:lnTo>
                    <a:lnTo>
                      <a:pt x="809084" y="921001"/>
                    </a:lnTo>
                    <a:lnTo>
                      <a:pt x="793589" y="888489"/>
                    </a:lnTo>
                    <a:lnTo>
                      <a:pt x="707992" y="707261"/>
                    </a:lnTo>
                    <a:lnTo>
                      <a:pt x="687545" y="663954"/>
                    </a:lnTo>
                    <a:lnTo>
                      <a:pt x="706976" y="654810"/>
                    </a:lnTo>
                    <a:lnTo>
                      <a:pt x="726407" y="664081"/>
                    </a:lnTo>
                    <a:lnTo>
                      <a:pt x="705706" y="707261"/>
                    </a:lnTo>
                    <a:lnTo>
                      <a:pt x="618838" y="888362"/>
                    </a:lnTo>
                    <a:lnTo>
                      <a:pt x="599407" y="879091"/>
                    </a:lnTo>
                    <a:lnTo>
                      <a:pt x="618838" y="888362"/>
                    </a:lnTo>
                    <a:lnTo>
                      <a:pt x="603217" y="921001"/>
                    </a:lnTo>
                    <a:lnTo>
                      <a:pt x="564355" y="902332"/>
                    </a:lnTo>
                    <a:lnTo>
                      <a:pt x="579976" y="869693"/>
                    </a:lnTo>
                    <a:lnTo>
                      <a:pt x="666844" y="688465"/>
                    </a:lnTo>
                    <a:lnTo>
                      <a:pt x="686275" y="697736"/>
                    </a:lnTo>
                    <a:lnTo>
                      <a:pt x="666844" y="688465"/>
                    </a:lnTo>
                    <a:lnTo>
                      <a:pt x="687545" y="645285"/>
                    </a:lnTo>
                    <a:cubicBezTo>
                      <a:pt x="691101" y="637792"/>
                      <a:pt x="698721" y="632966"/>
                      <a:pt x="707103" y="633093"/>
                    </a:cubicBezTo>
                    <a:cubicBezTo>
                      <a:pt x="715485" y="633220"/>
                      <a:pt x="722978" y="637919"/>
                      <a:pt x="726534" y="645412"/>
                    </a:cubicBezTo>
                    <a:lnTo>
                      <a:pt x="746981" y="688719"/>
                    </a:lnTo>
                    <a:lnTo>
                      <a:pt x="727550" y="697863"/>
                    </a:lnTo>
                    <a:lnTo>
                      <a:pt x="746981" y="688719"/>
                    </a:lnTo>
                    <a:lnTo>
                      <a:pt x="832579" y="869947"/>
                    </a:lnTo>
                    <a:lnTo>
                      <a:pt x="813148" y="879091"/>
                    </a:lnTo>
                    <a:lnTo>
                      <a:pt x="832579" y="869820"/>
                    </a:lnTo>
                    <a:lnTo>
                      <a:pt x="848073" y="902332"/>
                    </a:lnTo>
                    <a:cubicBezTo>
                      <a:pt x="851248" y="909063"/>
                      <a:pt x="850740" y="916810"/>
                      <a:pt x="846803" y="923160"/>
                    </a:cubicBezTo>
                    <a:cubicBezTo>
                      <a:pt x="842866" y="929510"/>
                      <a:pt x="836008" y="933193"/>
                      <a:pt x="828515" y="933193"/>
                    </a:cubicBezTo>
                    <a:lnTo>
                      <a:pt x="583786" y="933193"/>
                    </a:lnTo>
                    <a:close/>
                    <a:moveTo>
                      <a:pt x="749775" y="34925"/>
                    </a:moveTo>
                    <a:lnTo>
                      <a:pt x="1374488" y="1327019"/>
                    </a:lnTo>
                    <a:cubicBezTo>
                      <a:pt x="1377663" y="1333750"/>
                      <a:pt x="1377282" y="1341624"/>
                      <a:pt x="1373345" y="1347847"/>
                    </a:cubicBezTo>
                    <a:cubicBezTo>
                      <a:pt x="1369408" y="1354070"/>
                      <a:pt x="1362550" y="1358007"/>
                      <a:pt x="1355057" y="1358007"/>
                    </a:cubicBezTo>
                    <a:lnTo>
                      <a:pt x="1050257" y="1358007"/>
                    </a:lnTo>
                    <a:cubicBezTo>
                      <a:pt x="1042002" y="1358007"/>
                      <a:pt x="1034509" y="1353308"/>
                      <a:pt x="1030826" y="1345942"/>
                    </a:cubicBezTo>
                    <a:lnTo>
                      <a:pt x="937735" y="1155188"/>
                    </a:lnTo>
                    <a:lnTo>
                      <a:pt x="931512" y="1142361"/>
                    </a:lnTo>
                    <a:lnTo>
                      <a:pt x="950943" y="1132963"/>
                    </a:lnTo>
                    <a:lnTo>
                      <a:pt x="950943" y="1154553"/>
                    </a:lnTo>
                    <a:lnTo>
                      <a:pt x="461104" y="1154553"/>
                    </a:lnTo>
                    <a:lnTo>
                      <a:pt x="461104" y="1132963"/>
                    </a:lnTo>
                    <a:lnTo>
                      <a:pt x="480535" y="1142361"/>
                    </a:lnTo>
                    <a:lnTo>
                      <a:pt x="474312" y="1155188"/>
                    </a:lnTo>
                    <a:lnTo>
                      <a:pt x="381221" y="1345942"/>
                    </a:lnTo>
                    <a:cubicBezTo>
                      <a:pt x="377665" y="1353308"/>
                      <a:pt x="370045" y="1358007"/>
                      <a:pt x="361790" y="1358007"/>
                    </a:cubicBezTo>
                    <a:lnTo>
                      <a:pt x="57879" y="1358007"/>
                    </a:lnTo>
                    <a:cubicBezTo>
                      <a:pt x="50513" y="1358007"/>
                      <a:pt x="43528" y="1354197"/>
                      <a:pt x="39591" y="1347974"/>
                    </a:cubicBezTo>
                    <a:cubicBezTo>
                      <a:pt x="35654" y="1341751"/>
                      <a:pt x="35273" y="1333877"/>
                      <a:pt x="38448" y="1327146"/>
                    </a:cubicBezTo>
                    <a:lnTo>
                      <a:pt x="662272" y="34925"/>
                    </a:lnTo>
                    <a:cubicBezTo>
                      <a:pt x="665828" y="27432"/>
                      <a:pt x="673448" y="22733"/>
                      <a:pt x="681703" y="22733"/>
                    </a:cubicBezTo>
                    <a:lnTo>
                      <a:pt x="730471" y="22733"/>
                    </a:lnTo>
                    <a:cubicBezTo>
                      <a:pt x="738726" y="22733"/>
                      <a:pt x="746219" y="27432"/>
                      <a:pt x="749901" y="34925"/>
                    </a:cubicBezTo>
                    <a:moveTo>
                      <a:pt x="711040" y="53721"/>
                    </a:moveTo>
                    <a:lnTo>
                      <a:pt x="730471" y="44323"/>
                    </a:lnTo>
                    <a:lnTo>
                      <a:pt x="730471" y="65913"/>
                    </a:lnTo>
                    <a:lnTo>
                      <a:pt x="681703" y="65913"/>
                    </a:lnTo>
                    <a:lnTo>
                      <a:pt x="681703" y="44323"/>
                    </a:lnTo>
                    <a:lnTo>
                      <a:pt x="701134" y="53721"/>
                    </a:lnTo>
                    <a:lnTo>
                      <a:pt x="77310" y="1345688"/>
                    </a:lnTo>
                    <a:lnTo>
                      <a:pt x="57879" y="1336290"/>
                    </a:lnTo>
                    <a:lnTo>
                      <a:pt x="57879" y="1314700"/>
                    </a:lnTo>
                    <a:lnTo>
                      <a:pt x="361790" y="1314700"/>
                    </a:lnTo>
                    <a:lnTo>
                      <a:pt x="361790" y="1336290"/>
                    </a:lnTo>
                    <a:lnTo>
                      <a:pt x="342359" y="1326892"/>
                    </a:lnTo>
                    <a:lnTo>
                      <a:pt x="435450" y="1136138"/>
                    </a:lnTo>
                    <a:lnTo>
                      <a:pt x="454881" y="1145536"/>
                    </a:lnTo>
                    <a:lnTo>
                      <a:pt x="435450" y="1136138"/>
                    </a:lnTo>
                    <a:lnTo>
                      <a:pt x="441673" y="1123311"/>
                    </a:lnTo>
                    <a:cubicBezTo>
                      <a:pt x="445229" y="1115945"/>
                      <a:pt x="452849" y="1111119"/>
                      <a:pt x="461104" y="1111119"/>
                    </a:cubicBezTo>
                    <a:lnTo>
                      <a:pt x="951069" y="1111119"/>
                    </a:lnTo>
                    <a:cubicBezTo>
                      <a:pt x="959325" y="1111119"/>
                      <a:pt x="966818" y="1115818"/>
                      <a:pt x="970500" y="1123311"/>
                    </a:cubicBezTo>
                    <a:lnTo>
                      <a:pt x="976724" y="1136138"/>
                    </a:lnTo>
                    <a:lnTo>
                      <a:pt x="957293" y="1145536"/>
                    </a:lnTo>
                    <a:lnTo>
                      <a:pt x="976724" y="1136138"/>
                    </a:lnTo>
                    <a:lnTo>
                      <a:pt x="1069814" y="1326892"/>
                    </a:lnTo>
                    <a:lnTo>
                      <a:pt x="1050384" y="1336290"/>
                    </a:lnTo>
                    <a:lnTo>
                      <a:pt x="1050384" y="1314700"/>
                    </a:lnTo>
                    <a:lnTo>
                      <a:pt x="1355184" y="1314700"/>
                    </a:lnTo>
                    <a:lnTo>
                      <a:pt x="1355184" y="1336290"/>
                    </a:lnTo>
                    <a:lnTo>
                      <a:pt x="1335753" y="1345688"/>
                    </a:lnTo>
                    <a:lnTo>
                      <a:pt x="711040" y="5372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1234" y="388959"/>
            <a:ext cx="4283680" cy="9509081"/>
          </a:xfrm>
          <a:custGeom>
            <a:avLst/>
            <a:gdLst/>
            <a:ahLst/>
            <a:cxnLst/>
            <a:rect r="r" b="b" t="t" l="l"/>
            <a:pathLst>
              <a:path h="9509081" w="4283680">
                <a:moveTo>
                  <a:pt x="0" y="0"/>
                </a:moveTo>
                <a:lnTo>
                  <a:pt x="4283681" y="0"/>
                </a:lnTo>
                <a:lnTo>
                  <a:pt x="4283681" y="9509082"/>
                </a:lnTo>
                <a:lnTo>
                  <a:pt x="0" y="9509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339443" y="990600"/>
            <a:ext cx="4170712" cy="8586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5225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Caso necessite trocar o nome de exibição, clique na sua imagem que aparece na Página  inicial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2324" y="235270"/>
            <a:ext cx="4196948" cy="9320037"/>
          </a:xfrm>
          <a:custGeom>
            <a:avLst/>
            <a:gdLst/>
            <a:ahLst/>
            <a:cxnLst/>
            <a:rect r="r" b="b" t="t" l="l"/>
            <a:pathLst>
              <a:path h="9320037" w="4196948">
                <a:moveTo>
                  <a:pt x="0" y="0"/>
                </a:moveTo>
                <a:lnTo>
                  <a:pt x="4196948" y="0"/>
                </a:lnTo>
                <a:lnTo>
                  <a:pt x="4196948" y="9320037"/>
                </a:lnTo>
                <a:lnTo>
                  <a:pt x="0" y="93200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339443" y="1923169"/>
            <a:ext cx="4170712" cy="1694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5225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Depois, clique em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39443" y="3937761"/>
            <a:ext cx="3969248" cy="2506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0"/>
              </a:lnSpc>
            </a:pPr>
            <a:r>
              <a:rPr lang="en-US" sz="898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MEU PERFIL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9240" y="678423"/>
            <a:ext cx="4020590" cy="8930154"/>
          </a:xfrm>
          <a:custGeom>
            <a:avLst/>
            <a:gdLst/>
            <a:ahLst/>
            <a:cxnLst/>
            <a:rect r="r" b="b" t="t" l="l"/>
            <a:pathLst>
              <a:path h="8930154" w="4020590">
                <a:moveTo>
                  <a:pt x="0" y="0"/>
                </a:moveTo>
                <a:lnTo>
                  <a:pt x="4020590" y="0"/>
                </a:lnTo>
                <a:lnTo>
                  <a:pt x="4020590" y="8930154"/>
                </a:lnTo>
                <a:lnTo>
                  <a:pt x="0" y="8930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9240" y="3681188"/>
            <a:ext cx="2832527" cy="896109"/>
          </a:xfrm>
          <a:custGeom>
            <a:avLst/>
            <a:gdLst/>
            <a:ahLst/>
            <a:cxnLst/>
            <a:rect r="r" b="b" t="t" l="l"/>
            <a:pathLst>
              <a:path h="896109" w="2832527">
                <a:moveTo>
                  <a:pt x="0" y="0"/>
                </a:moveTo>
                <a:lnTo>
                  <a:pt x="2832527" y="0"/>
                </a:lnTo>
                <a:lnTo>
                  <a:pt x="2832527" y="896108"/>
                </a:lnTo>
                <a:lnTo>
                  <a:pt x="0" y="89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3500" y="3071334"/>
            <a:ext cx="4170712" cy="1694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5225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Em seguida, clique em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43500" y="4842256"/>
            <a:ext cx="4366654" cy="22655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9"/>
              </a:lnSpc>
            </a:pPr>
            <a:r>
              <a:rPr lang="en-US" sz="808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NOME DE EXIBIÇÃO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8853" y="3947622"/>
            <a:ext cx="1339695" cy="927739"/>
          </a:xfrm>
          <a:custGeom>
            <a:avLst/>
            <a:gdLst/>
            <a:ahLst/>
            <a:cxnLst/>
            <a:rect r="r" b="b" t="t" l="l"/>
            <a:pathLst>
              <a:path h="927739" w="1339695">
                <a:moveTo>
                  <a:pt x="0" y="0"/>
                </a:moveTo>
                <a:lnTo>
                  <a:pt x="1339694" y="0"/>
                </a:lnTo>
                <a:lnTo>
                  <a:pt x="1339694" y="927739"/>
                </a:lnTo>
                <a:lnTo>
                  <a:pt x="0" y="927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6829" y="6090217"/>
            <a:ext cx="896653" cy="1306599"/>
          </a:xfrm>
          <a:custGeom>
            <a:avLst/>
            <a:gdLst/>
            <a:ahLst/>
            <a:cxnLst/>
            <a:rect r="r" b="b" t="t" l="l"/>
            <a:pathLst>
              <a:path h="1306599" w="896653">
                <a:moveTo>
                  <a:pt x="0" y="0"/>
                </a:moveTo>
                <a:lnTo>
                  <a:pt x="896654" y="0"/>
                </a:lnTo>
                <a:lnTo>
                  <a:pt x="896654" y="1306599"/>
                </a:lnTo>
                <a:lnTo>
                  <a:pt x="0" y="1306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76901" y="4127347"/>
            <a:ext cx="7595804" cy="714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8"/>
              </a:lnSpc>
              <a:spcBef>
                <a:spcPct val="0"/>
              </a:spcBef>
            </a:pPr>
            <a:r>
              <a:rPr lang="en-US" sz="445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Desktop - No site do Zoom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1497" y="1463517"/>
            <a:ext cx="8644005" cy="139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1"/>
              </a:lnSpc>
              <a:spcBef>
                <a:spcPct val="0"/>
              </a:spcBef>
            </a:pPr>
            <a:r>
              <a:rPr lang="en-US" sz="4301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As reuniões são realizadas no Zoom, assim é necessário baixar: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40391" y="6052117"/>
            <a:ext cx="7868824" cy="1448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8"/>
              </a:lnSpc>
              <a:spcBef>
                <a:spcPct val="0"/>
              </a:spcBef>
            </a:pPr>
            <a:r>
              <a:rPr lang="en-US" sz="445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Celular - Playstore (Google) ou Apple Store (IOs)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8936" y="453714"/>
            <a:ext cx="4266811" cy="9490664"/>
          </a:xfrm>
          <a:custGeom>
            <a:avLst/>
            <a:gdLst/>
            <a:ahLst/>
            <a:cxnLst/>
            <a:rect r="r" b="b" t="t" l="l"/>
            <a:pathLst>
              <a:path h="9490664" w="4266811">
                <a:moveTo>
                  <a:pt x="0" y="0"/>
                </a:moveTo>
                <a:lnTo>
                  <a:pt x="4266811" y="0"/>
                </a:lnTo>
                <a:lnTo>
                  <a:pt x="4266811" y="9490664"/>
                </a:lnTo>
                <a:lnTo>
                  <a:pt x="0" y="9490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388429" y="496215"/>
            <a:ext cx="4415640" cy="9448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93"/>
              </a:lnSpc>
              <a:spcBef>
                <a:spcPct val="0"/>
              </a:spcBef>
            </a:pPr>
            <a:r>
              <a:rPr lang="en-US" sz="5225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Agora, pode alterar o nome caso apareça Iphone, Meu Iphone, ou outra nomenclatura diferente do nome completo.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2563" y="200269"/>
            <a:ext cx="4413268" cy="9798951"/>
          </a:xfrm>
          <a:custGeom>
            <a:avLst/>
            <a:gdLst/>
            <a:ahLst/>
            <a:cxnLst/>
            <a:rect r="r" b="b" t="t" l="l"/>
            <a:pathLst>
              <a:path h="9798951" w="4413268">
                <a:moveTo>
                  <a:pt x="0" y="0"/>
                </a:moveTo>
                <a:lnTo>
                  <a:pt x="4413268" y="0"/>
                </a:lnTo>
                <a:lnTo>
                  <a:pt x="4413268" y="9798952"/>
                </a:lnTo>
                <a:lnTo>
                  <a:pt x="0" y="9798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072528" y="562761"/>
            <a:ext cx="2878168" cy="4153973"/>
          </a:xfrm>
          <a:custGeom>
            <a:avLst/>
            <a:gdLst/>
            <a:ahLst/>
            <a:cxnLst/>
            <a:rect r="r" b="b" t="t" l="l"/>
            <a:pathLst>
              <a:path h="4153973" w="2878168">
                <a:moveTo>
                  <a:pt x="0" y="0"/>
                </a:moveTo>
                <a:lnTo>
                  <a:pt x="2878168" y="0"/>
                </a:lnTo>
                <a:lnTo>
                  <a:pt x="2878168" y="4153973"/>
                </a:lnTo>
                <a:lnTo>
                  <a:pt x="0" y="4153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67766" y="5086350"/>
            <a:ext cx="4475576" cy="3905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8"/>
              </a:lnSpc>
              <a:spcBef>
                <a:spcPct val="0"/>
              </a:spcBef>
            </a:pPr>
            <a:r>
              <a:rPr lang="en-US" sz="595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Ao acessar a Playstore, clique em pesquisa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70568" y="575292"/>
            <a:ext cx="3177452" cy="4114800"/>
          </a:xfrm>
          <a:custGeom>
            <a:avLst/>
            <a:gdLst/>
            <a:ahLst/>
            <a:cxnLst/>
            <a:rect r="r" b="b" t="t" l="l"/>
            <a:pathLst>
              <a:path h="4114800" w="3177452">
                <a:moveTo>
                  <a:pt x="0" y="0"/>
                </a:moveTo>
                <a:lnTo>
                  <a:pt x="3177452" y="0"/>
                </a:lnTo>
                <a:lnTo>
                  <a:pt x="3177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6414" y="417426"/>
            <a:ext cx="4228884" cy="9401953"/>
          </a:xfrm>
          <a:custGeom>
            <a:avLst/>
            <a:gdLst/>
            <a:ahLst/>
            <a:cxnLst/>
            <a:rect r="r" b="b" t="t" l="l"/>
            <a:pathLst>
              <a:path h="9401953" w="4228884">
                <a:moveTo>
                  <a:pt x="0" y="0"/>
                </a:moveTo>
                <a:lnTo>
                  <a:pt x="4228884" y="0"/>
                </a:lnTo>
                <a:lnTo>
                  <a:pt x="4228884" y="9401953"/>
                </a:lnTo>
                <a:lnTo>
                  <a:pt x="0" y="9401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67766" y="5086350"/>
            <a:ext cx="4475576" cy="3905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8"/>
              </a:lnSpc>
              <a:spcBef>
                <a:spcPct val="0"/>
              </a:spcBef>
            </a:pPr>
            <a:r>
              <a:rPr lang="en-US" sz="595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Pesquise o app ZOOM e clique em INSTALAR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99944" y="417426"/>
            <a:ext cx="3011221" cy="4114800"/>
          </a:xfrm>
          <a:custGeom>
            <a:avLst/>
            <a:gdLst/>
            <a:ahLst/>
            <a:cxnLst/>
            <a:rect r="r" b="b" t="t" l="l"/>
            <a:pathLst>
              <a:path h="4114800" w="3011221">
                <a:moveTo>
                  <a:pt x="0" y="0"/>
                </a:moveTo>
                <a:lnTo>
                  <a:pt x="3011221" y="0"/>
                </a:lnTo>
                <a:lnTo>
                  <a:pt x="3011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1731" y="417426"/>
            <a:ext cx="4234467" cy="9401953"/>
          </a:xfrm>
          <a:custGeom>
            <a:avLst/>
            <a:gdLst/>
            <a:ahLst/>
            <a:cxnLst/>
            <a:rect r="r" b="b" t="t" l="l"/>
            <a:pathLst>
              <a:path h="9401953" w="4234467">
                <a:moveTo>
                  <a:pt x="0" y="0"/>
                </a:moveTo>
                <a:lnTo>
                  <a:pt x="4234467" y="0"/>
                </a:lnTo>
                <a:lnTo>
                  <a:pt x="4234467" y="9401953"/>
                </a:lnTo>
                <a:lnTo>
                  <a:pt x="0" y="9401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67766" y="4932455"/>
            <a:ext cx="4475576" cy="4886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8"/>
              </a:lnSpc>
              <a:spcBef>
                <a:spcPct val="0"/>
              </a:spcBef>
            </a:pPr>
            <a:r>
              <a:rPr lang="en-US" sz="595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Após concluir a instalação, clique em ABRIR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64911" y="1028700"/>
            <a:ext cx="3096245" cy="4114800"/>
          </a:xfrm>
          <a:custGeom>
            <a:avLst/>
            <a:gdLst/>
            <a:ahLst/>
            <a:cxnLst/>
            <a:rect r="r" b="b" t="t" l="l"/>
            <a:pathLst>
              <a:path h="4114800" w="3096245">
                <a:moveTo>
                  <a:pt x="0" y="0"/>
                </a:moveTo>
                <a:lnTo>
                  <a:pt x="3096245" y="0"/>
                </a:lnTo>
                <a:lnTo>
                  <a:pt x="30962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3051" y="469396"/>
            <a:ext cx="4211479" cy="9348207"/>
          </a:xfrm>
          <a:custGeom>
            <a:avLst/>
            <a:gdLst/>
            <a:ahLst/>
            <a:cxnLst/>
            <a:rect r="r" b="b" t="t" l="l"/>
            <a:pathLst>
              <a:path h="9348207" w="4211479">
                <a:moveTo>
                  <a:pt x="0" y="0"/>
                </a:moveTo>
                <a:lnTo>
                  <a:pt x="4211479" y="0"/>
                </a:lnTo>
                <a:lnTo>
                  <a:pt x="4211479" y="9348208"/>
                </a:lnTo>
                <a:lnTo>
                  <a:pt x="0" y="93482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447301" y="5400076"/>
            <a:ext cx="4475576" cy="4886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8"/>
              </a:lnSpc>
            </a:pPr>
            <a:r>
              <a:rPr lang="en-US" sz="595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 app irá exibir esta tela</a:t>
            </a:r>
          </a:p>
          <a:p>
            <a:pPr algn="ctr">
              <a:lnSpc>
                <a:spcPts val="7738"/>
              </a:lnSpc>
              <a:spcBef>
                <a:spcPct val="0"/>
              </a:spcBef>
            </a:pPr>
            <a:r>
              <a:rPr lang="en-US" sz="5952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Clique ENTRAR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847" y="-37551"/>
            <a:ext cx="5421470" cy="9643645"/>
          </a:xfrm>
          <a:custGeom>
            <a:avLst/>
            <a:gdLst/>
            <a:ahLst/>
            <a:cxnLst/>
            <a:rect r="r" b="b" t="t" l="l"/>
            <a:pathLst>
              <a:path h="9643645" w="5421470">
                <a:moveTo>
                  <a:pt x="0" y="0"/>
                </a:moveTo>
                <a:lnTo>
                  <a:pt x="5421470" y="0"/>
                </a:lnTo>
                <a:lnTo>
                  <a:pt x="5421470" y="9643644"/>
                </a:lnTo>
                <a:lnTo>
                  <a:pt x="0" y="96436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09734" y="632289"/>
            <a:ext cx="2848864" cy="4114800"/>
          </a:xfrm>
          <a:custGeom>
            <a:avLst/>
            <a:gdLst/>
            <a:ahLst/>
            <a:cxnLst/>
            <a:rect r="r" b="b" t="t" l="l"/>
            <a:pathLst>
              <a:path h="4114800" w="2848864">
                <a:moveTo>
                  <a:pt x="0" y="0"/>
                </a:moveTo>
                <a:lnTo>
                  <a:pt x="2848864" y="0"/>
                </a:lnTo>
                <a:lnTo>
                  <a:pt x="2848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518317" y="5479520"/>
            <a:ext cx="4431698" cy="41265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94"/>
              </a:lnSpc>
              <a:spcBef>
                <a:spcPct val="0"/>
              </a:spcBef>
            </a:pPr>
            <a:r>
              <a:rPr lang="en-US" sz="5073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Sendo</a:t>
            </a:r>
            <a:r>
              <a:rPr lang="en-US" sz="5073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Android, clique na opção CONTINUAR COM GOOGLE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79213" y="669471"/>
            <a:ext cx="3379087" cy="4284865"/>
          </a:xfrm>
          <a:custGeom>
            <a:avLst/>
            <a:gdLst/>
            <a:ahLst/>
            <a:cxnLst/>
            <a:rect r="r" b="b" t="t" l="l"/>
            <a:pathLst>
              <a:path h="4284865" w="3379087">
                <a:moveTo>
                  <a:pt x="0" y="0"/>
                </a:moveTo>
                <a:lnTo>
                  <a:pt x="3379087" y="0"/>
                </a:lnTo>
                <a:lnTo>
                  <a:pt x="3379087" y="4284865"/>
                </a:lnTo>
                <a:lnTo>
                  <a:pt x="0" y="4284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71129" y="318789"/>
            <a:ext cx="4296092" cy="9546871"/>
          </a:xfrm>
          <a:custGeom>
            <a:avLst/>
            <a:gdLst/>
            <a:ahLst/>
            <a:cxnLst/>
            <a:rect r="r" b="b" t="t" l="l"/>
            <a:pathLst>
              <a:path h="9546871" w="4296092">
                <a:moveTo>
                  <a:pt x="0" y="0"/>
                </a:moveTo>
                <a:lnTo>
                  <a:pt x="4296092" y="0"/>
                </a:lnTo>
                <a:lnTo>
                  <a:pt x="4296092" y="9546870"/>
                </a:lnTo>
                <a:lnTo>
                  <a:pt x="0" y="95468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99026" y="5307845"/>
            <a:ext cx="4739461" cy="4979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14"/>
              </a:lnSpc>
            </a:pPr>
            <a:r>
              <a:rPr lang="en-US" sz="508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Será</a:t>
            </a:r>
            <a:r>
              <a:rPr lang="en-US" sz="508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direcionado para selecionar sua conta.</a:t>
            </a:r>
          </a:p>
          <a:p>
            <a:pPr algn="ctr">
              <a:lnSpc>
                <a:spcPts val="6614"/>
              </a:lnSpc>
              <a:spcBef>
                <a:spcPct val="0"/>
              </a:spcBef>
            </a:pPr>
            <a:r>
              <a:rPr lang="en-US" sz="508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Clique no seu email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E068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41815" y="759279"/>
            <a:ext cx="3216485" cy="4114800"/>
          </a:xfrm>
          <a:custGeom>
            <a:avLst/>
            <a:gdLst/>
            <a:ahLst/>
            <a:cxnLst/>
            <a:rect r="r" b="b" t="t" l="l"/>
            <a:pathLst>
              <a:path h="4114800" w="3216485">
                <a:moveTo>
                  <a:pt x="0" y="0"/>
                </a:moveTo>
                <a:lnTo>
                  <a:pt x="3216485" y="0"/>
                </a:lnTo>
                <a:lnTo>
                  <a:pt x="32164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3845" y="555576"/>
            <a:ext cx="4160701" cy="9246002"/>
          </a:xfrm>
          <a:custGeom>
            <a:avLst/>
            <a:gdLst/>
            <a:ahLst/>
            <a:cxnLst/>
            <a:rect r="r" b="b" t="t" l="l"/>
            <a:pathLst>
              <a:path h="9246002" w="4160701">
                <a:moveTo>
                  <a:pt x="0" y="0"/>
                </a:moveTo>
                <a:lnTo>
                  <a:pt x="4160701" y="0"/>
                </a:lnTo>
                <a:lnTo>
                  <a:pt x="4160701" y="9246002"/>
                </a:lnTo>
                <a:lnTo>
                  <a:pt x="0" y="9246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43500" y="5412620"/>
            <a:ext cx="4746885" cy="41835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14"/>
              </a:lnSpc>
              <a:spcBef>
                <a:spcPct val="0"/>
              </a:spcBef>
            </a:pPr>
            <a:r>
              <a:rPr lang="en-US" sz="508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Para autenticar </a:t>
            </a:r>
            <a:r>
              <a:rPr lang="en-US" sz="5087">
                <a:solidFill>
                  <a:srgbClr val="FFFFFF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na conta informada ao ZOOM, clique CONTINUAR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DAHI5jx7Fk0</dc:identifier>
  <dcterms:modified xsi:type="dcterms:W3CDTF">2011-08-01T06:04:30Z</dcterms:modified>
  <cp:revision>1</cp:revision>
  <dc:title>Tutorial de acesso ao Zoom</dc:title>
</cp:coreProperties>
</file>